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43"/>
  </p:notesMasterIdLst>
  <p:handoutMasterIdLst>
    <p:handoutMasterId r:id="rId44"/>
  </p:handoutMasterIdLst>
  <p:sldIdLst>
    <p:sldId id="386" r:id="rId5"/>
    <p:sldId id="387" r:id="rId6"/>
    <p:sldId id="389" r:id="rId7"/>
    <p:sldId id="439" r:id="rId8"/>
    <p:sldId id="440" r:id="rId9"/>
    <p:sldId id="482" r:id="rId10"/>
    <p:sldId id="442" r:id="rId11"/>
    <p:sldId id="443" r:id="rId12"/>
    <p:sldId id="448" r:id="rId13"/>
    <p:sldId id="450" r:id="rId14"/>
    <p:sldId id="446" r:id="rId15"/>
    <p:sldId id="449" r:id="rId16"/>
    <p:sldId id="453" r:id="rId17"/>
    <p:sldId id="454" r:id="rId18"/>
    <p:sldId id="455" r:id="rId19"/>
    <p:sldId id="480" r:id="rId20"/>
    <p:sldId id="456" r:id="rId21"/>
    <p:sldId id="457" r:id="rId22"/>
    <p:sldId id="481" r:id="rId23"/>
    <p:sldId id="459" r:id="rId24"/>
    <p:sldId id="465" r:id="rId25"/>
    <p:sldId id="460" r:id="rId26"/>
    <p:sldId id="461" r:id="rId27"/>
    <p:sldId id="464" r:id="rId28"/>
    <p:sldId id="463" r:id="rId29"/>
    <p:sldId id="462" r:id="rId30"/>
    <p:sldId id="478" r:id="rId31"/>
    <p:sldId id="458" r:id="rId32"/>
    <p:sldId id="466" r:id="rId33"/>
    <p:sldId id="487" r:id="rId34"/>
    <p:sldId id="488" r:id="rId35"/>
    <p:sldId id="489" r:id="rId36"/>
    <p:sldId id="491" r:id="rId37"/>
    <p:sldId id="490" r:id="rId38"/>
    <p:sldId id="474" r:id="rId39"/>
    <p:sldId id="475" r:id="rId40"/>
    <p:sldId id="486" r:id="rId41"/>
    <p:sldId id="411" r:id="rId42"/>
  </p:sldIdLst>
  <p:sldSz cx="12192000" cy="6858000"/>
  <p:notesSz cx="4572000" cy="7315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99"/>
    <a:srgbClr val="0431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93" autoAdjust="0"/>
    <p:restoredTop sz="95669" autoAdjust="0"/>
  </p:normalViewPr>
  <p:slideViewPr>
    <p:cSldViewPr snapToGrid="0" showGuides="1">
      <p:cViewPr varScale="1">
        <p:scale>
          <a:sx n="139" d="100"/>
          <a:sy n="139" d="100"/>
        </p:scale>
        <p:origin x="432" y="432"/>
      </p:cViewPr>
      <p:guideLst/>
    </p:cSldViewPr>
  </p:slideViewPr>
  <p:outlineViewPr>
    <p:cViewPr>
      <p:scale>
        <a:sx n="33" d="100"/>
        <a:sy n="33" d="100"/>
      </p:scale>
      <p:origin x="0" y="-2784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9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02C9555C-46DE-4406-8ABE-45349F5208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1"/>
            <a:ext cx="1981200" cy="367030"/>
          </a:xfrm>
          <a:prstGeom prst="rect">
            <a:avLst/>
          </a:prstGeom>
        </p:spPr>
        <p:txBody>
          <a:bodyPr vert="horz" lIns="67901" tIns="33950" rIns="67901" bIns="33950" rtlCol="0"/>
          <a:lstStyle>
            <a:lvl1pPr algn="l">
              <a:defRPr sz="900"/>
            </a:lvl1pPr>
          </a:lstStyle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4F3B590-57A4-4D61-9607-3C2EA36AB1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2589742" y="1"/>
            <a:ext cx="1981200" cy="367030"/>
          </a:xfrm>
          <a:prstGeom prst="rect">
            <a:avLst/>
          </a:prstGeom>
        </p:spPr>
        <p:txBody>
          <a:bodyPr vert="horz" lIns="67901" tIns="33950" rIns="67901" bIns="33950" rtlCol="0"/>
          <a:lstStyle>
            <a:lvl1pPr algn="r">
              <a:defRPr sz="900"/>
            </a:lvl1pPr>
          </a:lstStyle>
          <a:p>
            <a:fld id="{C88CE87A-16FF-4C7D-8292-0CB980715C8B}" type="datetimeFigureOut">
              <a:rPr lang="de-DE" smtClean="0"/>
              <a:t>28.07.2023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C6DC5A1-1CCC-484A-AB24-DCA2F05D594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948172"/>
            <a:ext cx="1981200" cy="367030"/>
          </a:xfrm>
          <a:prstGeom prst="rect">
            <a:avLst/>
          </a:prstGeom>
        </p:spPr>
        <p:txBody>
          <a:bodyPr vert="horz" lIns="67901" tIns="33950" rIns="67901" bIns="33950" rtlCol="0" anchor="b"/>
          <a:lstStyle>
            <a:lvl1pPr algn="l">
              <a:defRPr sz="900"/>
            </a:lvl1pPr>
          </a:lstStyle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4041CFA-48F6-4759-86C7-790FC637E93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2589742" y="6948172"/>
            <a:ext cx="1981200" cy="367030"/>
          </a:xfrm>
          <a:prstGeom prst="rect">
            <a:avLst/>
          </a:prstGeom>
        </p:spPr>
        <p:txBody>
          <a:bodyPr vert="horz" lIns="67901" tIns="33950" rIns="67901" bIns="33950" rtlCol="0" anchor="b"/>
          <a:lstStyle>
            <a:lvl1pPr algn="r">
              <a:defRPr sz="900"/>
            </a:lvl1pPr>
          </a:lstStyle>
          <a:p>
            <a:fld id="{252F6222-CCA6-4FA7-88E0-B7BAE53645A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8328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1981200" cy="367030"/>
          </a:xfrm>
          <a:prstGeom prst="rect">
            <a:avLst/>
          </a:prstGeom>
        </p:spPr>
        <p:txBody>
          <a:bodyPr vert="horz" lIns="67901" tIns="33950" rIns="67901" bIns="33950" rtlCol="0"/>
          <a:lstStyle>
            <a:lvl1pPr algn="l">
              <a:defRPr sz="9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2589742" y="1"/>
            <a:ext cx="1981200" cy="367030"/>
          </a:xfrm>
          <a:prstGeom prst="rect">
            <a:avLst/>
          </a:prstGeom>
        </p:spPr>
        <p:txBody>
          <a:bodyPr vert="horz" lIns="67901" tIns="33950" rIns="67901" bIns="33950" rtlCol="0"/>
          <a:lstStyle>
            <a:lvl1pPr algn="r">
              <a:defRPr sz="900"/>
            </a:lvl1pPr>
          </a:lstStyle>
          <a:p>
            <a:fld id="{9DECA62E-2216-4960-A875-4D2633F4A404}" type="datetimeFigureOut">
              <a:rPr lang="de-DE" smtClean="0"/>
              <a:t>28.07.2023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914400"/>
            <a:ext cx="4387850" cy="24685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67901" tIns="33950" rIns="67901" bIns="3395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57200" y="3520440"/>
            <a:ext cx="3657600" cy="2880360"/>
          </a:xfrm>
          <a:prstGeom prst="rect">
            <a:avLst/>
          </a:prstGeom>
        </p:spPr>
        <p:txBody>
          <a:bodyPr vert="horz" lIns="67901" tIns="33950" rIns="67901" bIns="3395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6948172"/>
            <a:ext cx="1981200" cy="367030"/>
          </a:xfrm>
          <a:prstGeom prst="rect">
            <a:avLst/>
          </a:prstGeom>
        </p:spPr>
        <p:txBody>
          <a:bodyPr vert="horz" lIns="67901" tIns="33950" rIns="67901" bIns="33950" rtlCol="0" anchor="b"/>
          <a:lstStyle>
            <a:lvl1pPr algn="l">
              <a:defRPr sz="9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2589742" y="6948172"/>
            <a:ext cx="1981200" cy="367030"/>
          </a:xfrm>
          <a:prstGeom prst="rect">
            <a:avLst/>
          </a:prstGeom>
        </p:spPr>
        <p:txBody>
          <a:bodyPr vert="horz" lIns="67901" tIns="33950" rIns="67901" bIns="33950" rtlCol="0" anchor="b"/>
          <a:lstStyle>
            <a:lvl1pPr algn="r">
              <a:defRPr sz="900"/>
            </a:lvl1pPr>
          </a:lstStyle>
          <a:p>
            <a:fld id="{E1F93703-73BA-47D5-8B02-C172375928D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3314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1959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6927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3432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27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100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723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21724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062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4836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622909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9225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300" dirty="0"/>
              <a:t>What is Melanoma?</a:t>
            </a:r>
          </a:p>
          <a:p>
            <a:pPr lvl="0"/>
            <a:r>
              <a:rPr lang="en-GB" sz="1300" dirty="0"/>
              <a:t>Melanoma is a cancer of the skin which develops from cells responsible for skin pigmentation, caused by ultraviolet rays.</a:t>
            </a:r>
          </a:p>
          <a:p>
            <a:pPr lvl="0"/>
            <a:r>
              <a:rPr lang="en-GB" sz="1300" dirty="0"/>
              <a:t>High chance of relapse.</a:t>
            </a:r>
          </a:p>
          <a:p>
            <a:pPr lvl="0"/>
            <a:r>
              <a:rPr lang="en-GB" sz="1300" dirty="0"/>
              <a:t>Melanoma diagnosis is a vital but difficult task.</a:t>
            </a:r>
          </a:p>
          <a:p>
            <a:pPr lvl="0"/>
            <a:r>
              <a:rPr lang="en-GB" sz="1300" dirty="0"/>
              <a:t>Involves a pathologist assessing the risk of relapse based on characteristics of the cancerous tissue.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21144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298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76839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8960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6146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12601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34337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8227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4027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6386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43883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9563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14100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03346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F93703-73BA-47D5-8B02-C172375928DA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4501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platzhalter 167">
            <a:extLst>
              <a:ext uri="{FF2B5EF4-FFF2-40B4-BE49-F238E27FC236}">
                <a16:creationId xmlns:a16="http://schemas.microsoft.com/office/drawing/2014/main" id="{91CA67B1-C872-42F5-99A5-C31B319F69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165" name="Bildplatzhalter 60">
            <a:extLst>
              <a:ext uri="{FF2B5EF4-FFF2-40B4-BE49-F238E27FC236}">
                <a16:creationId xmlns:a16="http://schemas.microsoft.com/office/drawing/2014/main" id="{F018B551-27B5-4B00-BF39-7527999917AE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C1DC1BF-B7B9-4143-AFEB-7D1D6C73E8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Willkommen</a:t>
            </a:r>
          </a:p>
        </p:txBody>
      </p:sp>
      <p:sp>
        <p:nvSpPr>
          <p:cNvPr id="56" name="Rechteck 55">
            <a:extLst>
              <a:ext uri="{FF2B5EF4-FFF2-40B4-BE49-F238E27FC236}">
                <a16:creationId xmlns:a16="http://schemas.microsoft.com/office/drawing/2014/main" id="{929994FB-5DBF-40C3-99B7-BCB45F80FCBA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DB0B422D-422E-4796-8EA3-E0C93BC35646}"/>
              </a:ext>
            </a:extLst>
          </p:cNvPr>
          <p:cNvSpPr/>
          <p:nvPr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7" name="Gruppieren 56">
            <a:extLst>
              <a:ext uri="{FF2B5EF4-FFF2-40B4-BE49-F238E27FC236}">
                <a16:creationId xmlns:a16="http://schemas.microsoft.com/office/drawing/2014/main" id="{A67BB0E1-5E7F-46E5-9D87-74249FA80151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>
              <a:extLst>
                <a:ext uri="{FF2B5EF4-FFF2-40B4-BE49-F238E27FC236}">
                  <a16:creationId xmlns:a16="http://schemas.microsoft.com/office/drawing/2014/main" id="{735EC3F0-D52F-43D8-9D20-FC4F70B192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>
              <a:extLst>
                <a:ext uri="{FF2B5EF4-FFF2-40B4-BE49-F238E27FC236}">
                  <a16:creationId xmlns:a16="http://schemas.microsoft.com/office/drawing/2014/main" id="{D73E6E84-A759-4118-9971-2B614D3FE504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F1FCC803-A93B-423F-B835-B52876B2721B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94D29247-DB20-40F1-888F-155F9E5ABC8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5E32A3F3-E989-43F3-A16F-94173C632533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44D22F83-A0F5-4FE2-9D6C-012542F7E2B8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A2BC1BF-6FE4-4475-BE69-6D37CBD516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88D7DDBE-C865-4F05-B6F5-3E2BBB15FDA7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5BF365C6-4DF1-469F-A081-5BB98147233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A1C573-E95F-4CC5-A4BE-0E74960DBC2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02A35681-195F-407A-BB6C-7E3B4E241132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BF6DC0B3-1B79-4824-B73B-DC9B7AA77A08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439D9EA3-D6F8-4D8A-8C91-B7BCDD4883C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EF8776E0-353D-4DBE-918C-2BE4D9ED22C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EB1A981A-C15F-48BC-856D-45BFDE402164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CA1B7D91-52B4-4C4E-9872-DAE627C5BDA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DD5301F3-CDC0-4F62-A7F3-64DF1FAFB6C3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C5363AC9-A7FE-4ED9-A4AE-BF1F41479440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A5C058E5-1B77-4F37-8A90-6C2DB0C9F0D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3F3FD432-7B0C-441D-887D-260F088129D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11D3348D-CD05-48E5-89ED-528A62DA8118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8C904B9B-CFB8-4878-BE89-64B7783A68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C15810B6-1DFF-43DE-849F-E24988A1AC2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FDE3FDD-B76C-49E7-81B4-7302EAE01430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CC2966EC-F4C0-41FC-88ED-2E5F725EA0B2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92230FDE-430C-429C-A396-DFCEF2CE147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4" name="Gerader Verbinder 83">
            <a:extLst>
              <a:ext uri="{FF2B5EF4-FFF2-40B4-BE49-F238E27FC236}">
                <a16:creationId xmlns:a16="http://schemas.microsoft.com/office/drawing/2014/main" id="{53056242-C21F-4347-8E6E-305C959935E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>
            <a:extLst>
              <a:ext uri="{FF2B5EF4-FFF2-40B4-BE49-F238E27FC236}">
                <a16:creationId xmlns:a16="http://schemas.microsoft.com/office/drawing/2014/main" id="{A954A2AB-7A1B-4F20-8556-0C283B584BE2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>
              <a:extLst>
                <a:ext uri="{FF2B5EF4-FFF2-40B4-BE49-F238E27FC236}">
                  <a16:creationId xmlns:a16="http://schemas.microsoft.com/office/drawing/2014/main" id="{C31D32E9-A207-4C49-AAE0-5A541EE5B5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>
              <a:extLst>
                <a:ext uri="{FF2B5EF4-FFF2-40B4-BE49-F238E27FC236}">
                  <a16:creationId xmlns:a16="http://schemas.microsoft.com/office/drawing/2014/main" id="{0027A521-04C3-4807-A55B-38087BBBA70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139" name="Grafik 3">
            <a:extLst>
              <a:ext uri="{FF2B5EF4-FFF2-40B4-BE49-F238E27FC236}">
                <a16:creationId xmlns:a16="http://schemas.microsoft.com/office/drawing/2014/main" id="{3B98EDFF-F45C-45BF-AC94-A3A356851F18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140" name="Freihandform: Form 139">
              <a:extLst>
                <a:ext uri="{FF2B5EF4-FFF2-40B4-BE49-F238E27FC236}">
                  <a16:creationId xmlns:a16="http://schemas.microsoft.com/office/drawing/2014/main" id="{437E43AF-FE61-4974-AF5C-89AC3C8150FD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1" name="Freihandform: Form 140">
              <a:extLst>
                <a:ext uri="{FF2B5EF4-FFF2-40B4-BE49-F238E27FC236}">
                  <a16:creationId xmlns:a16="http://schemas.microsoft.com/office/drawing/2014/main" id="{B5C643AC-A2D8-483C-9099-467ED404B78A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2" name="Freihandform: Form 141">
              <a:extLst>
                <a:ext uri="{FF2B5EF4-FFF2-40B4-BE49-F238E27FC236}">
                  <a16:creationId xmlns:a16="http://schemas.microsoft.com/office/drawing/2014/main" id="{DC1A9518-9882-4BEE-9042-98771FD22461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3" name="Freihandform: Form 142">
              <a:extLst>
                <a:ext uri="{FF2B5EF4-FFF2-40B4-BE49-F238E27FC236}">
                  <a16:creationId xmlns:a16="http://schemas.microsoft.com/office/drawing/2014/main" id="{CB6A9836-D16F-4BD4-B96F-43DCD4A1ADD1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4" name="Freihandform: Form 143">
              <a:extLst>
                <a:ext uri="{FF2B5EF4-FFF2-40B4-BE49-F238E27FC236}">
                  <a16:creationId xmlns:a16="http://schemas.microsoft.com/office/drawing/2014/main" id="{ABBE1A7C-C42E-43DA-AC68-19B53213BFEA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5" name="Freihandform: Form 144">
              <a:extLst>
                <a:ext uri="{FF2B5EF4-FFF2-40B4-BE49-F238E27FC236}">
                  <a16:creationId xmlns:a16="http://schemas.microsoft.com/office/drawing/2014/main" id="{36C1CDBB-E0C9-4C76-AEE4-24D676B22582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6" name="Freihandform: Form 145">
              <a:extLst>
                <a:ext uri="{FF2B5EF4-FFF2-40B4-BE49-F238E27FC236}">
                  <a16:creationId xmlns:a16="http://schemas.microsoft.com/office/drawing/2014/main" id="{867D40B8-3DC0-48CD-8C10-83ACD74CC070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7" name="Freihandform: Form 146">
              <a:extLst>
                <a:ext uri="{FF2B5EF4-FFF2-40B4-BE49-F238E27FC236}">
                  <a16:creationId xmlns:a16="http://schemas.microsoft.com/office/drawing/2014/main" id="{5E72B66D-AA60-4159-88C6-253B8BCA5544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8" name="Freihandform: Form 147">
              <a:extLst>
                <a:ext uri="{FF2B5EF4-FFF2-40B4-BE49-F238E27FC236}">
                  <a16:creationId xmlns:a16="http://schemas.microsoft.com/office/drawing/2014/main" id="{F4BEF0C1-E2DD-43FB-8B64-132092CB0783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49" name="Freihandform: Form 148">
              <a:extLst>
                <a:ext uri="{FF2B5EF4-FFF2-40B4-BE49-F238E27FC236}">
                  <a16:creationId xmlns:a16="http://schemas.microsoft.com/office/drawing/2014/main" id="{7943A356-FF21-4F42-A98E-DC40CF938137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0" name="Freihandform: Form 149">
              <a:extLst>
                <a:ext uri="{FF2B5EF4-FFF2-40B4-BE49-F238E27FC236}">
                  <a16:creationId xmlns:a16="http://schemas.microsoft.com/office/drawing/2014/main" id="{5414F293-7400-4F17-8C14-513181D5C558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1" name="Freihandform: Form 150">
              <a:extLst>
                <a:ext uri="{FF2B5EF4-FFF2-40B4-BE49-F238E27FC236}">
                  <a16:creationId xmlns:a16="http://schemas.microsoft.com/office/drawing/2014/main" id="{DF9046FE-F7DE-4669-A7FF-9C4BB6220EF1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2" name="Freihandform: Form 151">
              <a:extLst>
                <a:ext uri="{FF2B5EF4-FFF2-40B4-BE49-F238E27FC236}">
                  <a16:creationId xmlns:a16="http://schemas.microsoft.com/office/drawing/2014/main" id="{17E9EBD2-1308-471A-9C37-29FF027D0A14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3" name="Freihandform: Form 152">
              <a:extLst>
                <a:ext uri="{FF2B5EF4-FFF2-40B4-BE49-F238E27FC236}">
                  <a16:creationId xmlns:a16="http://schemas.microsoft.com/office/drawing/2014/main" id="{84D6E57D-0E5B-43A4-8081-53B3E5629513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4" name="Freihandform: Form 153">
              <a:extLst>
                <a:ext uri="{FF2B5EF4-FFF2-40B4-BE49-F238E27FC236}">
                  <a16:creationId xmlns:a16="http://schemas.microsoft.com/office/drawing/2014/main" id="{0A41A31B-8432-4CD9-B0E9-2DA62432F17C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5" name="Freihandform: Form 154">
              <a:extLst>
                <a:ext uri="{FF2B5EF4-FFF2-40B4-BE49-F238E27FC236}">
                  <a16:creationId xmlns:a16="http://schemas.microsoft.com/office/drawing/2014/main" id="{46FF8D8D-5FE8-43E4-A552-F9B3C3353B29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6" name="Freihandform: Form 155">
              <a:extLst>
                <a:ext uri="{FF2B5EF4-FFF2-40B4-BE49-F238E27FC236}">
                  <a16:creationId xmlns:a16="http://schemas.microsoft.com/office/drawing/2014/main" id="{7AA2D936-8A2E-448A-A3FE-121C90D55E4E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7" name="Freihandform: Form 156">
              <a:extLst>
                <a:ext uri="{FF2B5EF4-FFF2-40B4-BE49-F238E27FC236}">
                  <a16:creationId xmlns:a16="http://schemas.microsoft.com/office/drawing/2014/main" id="{7D614E3F-8E38-48A8-A892-90F1BE5DFC41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8" name="Freihandform: Form 157">
              <a:extLst>
                <a:ext uri="{FF2B5EF4-FFF2-40B4-BE49-F238E27FC236}">
                  <a16:creationId xmlns:a16="http://schemas.microsoft.com/office/drawing/2014/main" id="{EB14B71E-9496-43D9-A4EC-B717F5048611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59" name="Freihandform: Form 158">
              <a:extLst>
                <a:ext uri="{FF2B5EF4-FFF2-40B4-BE49-F238E27FC236}">
                  <a16:creationId xmlns:a16="http://schemas.microsoft.com/office/drawing/2014/main" id="{790BD971-8810-42D7-9C91-5E31E7DE2C4E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0" name="Freihandform: Form 159">
              <a:extLst>
                <a:ext uri="{FF2B5EF4-FFF2-40B4-BE49-F238E27FC236}">
                  <a16:creationId xmlns:a16="http://schemas.microsoft.com/office/drawing/2014/main" id="{32DC33CF-54F4-4299-82CD-B2375462167E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28E7B4C3-0E3A-4A63-A15B-FBBF0A790C9D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DE83242C-3DAB-4186-A2CF-ABC5CE556834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CE94665A-1959-4E8D-8843-30D9AA88A120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6D37DE7E-42BD-43AE-AD54-7C9257288F34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EA89A64B-C979-45EC-B4F6-949EB2001B5D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D8F4E6F5-DCF7-4013-87A5-43A2566A3AD9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8B40D83-75AF-478E-9E62-44910A1F67F1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450C88D-A2CC-4995-B198-B8121FB36D4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170097FC-1C77-4FDF-AEC4-E77CD945C51D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D9C6AC2B-710E-4330-AC9D-A8316145CCED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A44EACAA-23D2-4B0E-A7A5-160CBF43FAA6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C1445E99-D980-4FC1-8219-60CB5C0DAA20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8F5B513C-3EB1-4F96-AE3F-FA2E5E55A045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60BC311B-E1F4-4DE2-B87A-9DAD7B90EA03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6D220A37-F8FD-4C97-B886-3789AD45A1C3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618119C-41E9-43BA-92E1-7139F37520B7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A5F874B1-F5C4-402C-9749-2AB3C2EAFCFC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169F6428-4F5D-4675-B468-7AAA6EA2A8D9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6ECA4213-C333-492A-8271-46DBC688C852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CA31CA87-30A7-4449-9783-8DC969F2EACE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7C37FD0D-D89F-431F-9478-9D2638DB850F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A1255C6-12A9-459B-843F-7294ADDC1C1B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BD88DE7C-655E-4731-99FA-B7E34983ECB8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31C4EAF-8B93-4132-872E-D12B732A4099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02DF8183-C86A-43FA-8D36-ACC72C3197B3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E6503672-A51F-4F6C-A4CF-65F4050E558B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96BAB337-D064-4F11-8A5E-31DBC2E4704B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1AE128CD-EB21-4D9D-BBA0-37A4055A2285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88" name="Grafik 87">
            <a:extLst>
              <a:ext uri="{FF2B5EF4-FFF2-40B4-BE49-F238E27FC236}">
                <a16:creationId xmlns:a16="http://schemas.microsoft.com/office/drawing/2014/main" id="{965DB2FA-62EB-6645-AE2C-ABE3BB61F7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756" y="150222"/>
            <a:ext cx="3238500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06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ldfolie | mit Stör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430C106-4EB7-47B9-8F1D-0BFCFBEAECE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1CD45B2-C7E2-4C43-84ED-BFB6DC4E84E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9" y="3431381"/>
            <a:ext cx="3571200" cy="2769394"/>
          </a:xfr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FE029E8-09EC-45DC-B2BB-25B2B1C145A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>
              <a:extLst>
                <a:ext uri="{FF2B5EF4-FFF2-40B4-BE49-F238E27FC236}">
                  <a16:creationId xmlns:a16="http://schemas.microsoft.com/office/drawing/2014/main" id="{D3613C15-D9EF-4DBF-8B74-3D50994127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8E0568E8-B36B-404B-9E38-F367F7DFCF81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4EB1BCB-8EFE-43BA-AE53-9984B9F11B54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B189016C-ED2A-474D-A417-5E0F497B51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856DE16-FDEC-4063-8C73-CBF95C803B59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E3759D02-378A-4C73-8CA4-E4FB217B94E6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>
              <a:extLst>
                <a:ext uri="{FF2B5EF4-FFF2-40B4-BE49-F238E27FC236}">
                  <a16:creationId xmlns:a16="http://schemas.microsoft.com/office/drawing/2014/main" id="{612F9041-226E-4E23-B398-1F7D9044B54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618D5641-3E9B-4072-8388-BB46336975A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870072D5-E220-4946-9EE1-80DFB58C3A38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0A43D9D6-7790-4E94-8493-67757E33734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E7E0758-62D1-453D-B55E-FDC4CCE3C6E4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84310EC5-28E5-4146-A748-79C1FCA769F0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2D5BC590-E7B8-48F8-AAC5-6799BCBDEB4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DF5B0BA6-3F36-41A3-8125-15AA496849C8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07018BC3-E9D3-4DC9-9093-D415FD96426D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38F1A063-9C9E-48DF-9813-A4EA4497C2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79F31FE-DC89-4DED-A231-3D8DCBF48D98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7DF8EA8-3E45-431B-90A0-140583E1D07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B300055A-A6D6-4CE1-986A-0930765E029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B2C23E7-0482-498A-B984-44C6CF40F3B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AC7A65B2-F352-4DA5-9A36-9105D478D2C2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4D9AE9BE-891D-491B-98F9-78F552DDC8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E259A48F-52D3-481E-86F8-360FED16B872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7ADB04CE-94F5-430A-9FF1-01DE211731F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50411913-7BEC-4F33-BDE8-154F93D079C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A40BADBF-D4AC-4B48-AE66-D79BD3055404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CB5DA2A5-4F29-4DF6-A342-0A7B4878AAB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E820BD84-9211-4C19-A40B-4121AD892514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>
              <a:extLst>
                <a:ext uri="{FF2B5EF4-FFF2-40B4-BE49-F238E27FC236}">
                  <a16:creationId xmlns:a16="http://schemas.microsoft.com/office/drawing/2014/main" id="{21C7D9CA-751B-4809-9338-47DDC5D1A72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>
              <a:extLst>
                <a:ext uri="{FF2B5EF4-FFF2-40B4-BE49-F238E27FC236}">
                  <a16:creationId xmlns:a16="http://schemas.microsoft.com/office/drawing/2014/main" id="{D1C22B97-CFD8-4E78-BF7E-02A71F190F83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7089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1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D4C7B6-65DB-4651-9D6D-787BD251B230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3" name="Titel 12">
            <a:extLst>
              <a:ext uri="{FF2B5EF4-FFF2-40B4-BE49-F238E27FC236}">
                <a16:creationId xmlns:a16="http://schemas.microsoft.com/office/drawing/2014/main" id="{6A4CB3A7-ACED-41D0-8E35-318CD3693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EBFE18BD-74E5-4328-B98A-9C6FC4FCA59F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11157746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A51E223D-AC82-4D54-A383-0E2DF84E2EF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122FFE2B-554A-4423-8513-4D2A70D2DB1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650D1762-245E-E74D-A410-CFBB429D5E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286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2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74B9-4BBE-42DB-8ECC-1B8A75D6203E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C8C7F934-D7F3-42CA-88CC-3AEB50FF1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4" name="Bildplatzhalter 8">
            <a:extLst>
              <a:ext uri="{FF2B5EF4-FFF2-40B4-BE49-F238E27FC236}">
                <a16:creationId xmlns:a16="http://schemas.microsoft.com/office/drawing/2014/main" id="{B4B72DA6-61BE-42F9-8894-08B159BC7C7D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0E2D86CD-8C0A-461A-82DE-DEB73A6F9AC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6" name="Bildplatzhalter 8">
            <a:extLst>
              <a:ext uri="{FF2B5EF4-FFF2-40B4-BE49-F238E27FC236}">
                <a16:creationId xmlns:a16="http://schemas.microsoft.com/office/drawing/2014/main" id="{B4E7C39B-83E8-467B-AD57-55CA08888B5C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6206331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CE124A50-74B4-4E32-AA56-DCD775B1300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5F1A965F-F63A-4B03-A142-6DC4620DA5F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9F02E16-8469-2B44-B165-C1F0A4DB462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480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| 3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BA888-8294-4426-A426-0D17B6B1880D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8" name="Titel 17">
            <a:extLst>
              <a:ext uri="{FF2B5EF4-FFF2-40B4-BE49-F238E27FC236}">
                <a16:creationId xmlns:a16="http://schemas.microsoft.com/office/drawing/2014/main" id="{9995CF9C-9826-4946-A085-FF49199BE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E2430412-20B6-4F53-A77B-A26A49135E4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7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48CA2DF0-5B92-4CE6-AF1A-CC648431BB9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Bildplatzhalter 8">
            <a:extLst>
              <a:ext uri="{FF2B5EF4-FFF2-40B4-BE49-F238E27FC236}">
                <a16:creationId xmlns:a16="http://schemas.microsoft.com/office/drawing/2014/main" id="{002E2471-F223-4896-A895-CE0AF20E11DB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8106305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470E7482-A37A-44BE-ADE5-A0B3B10E8FC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5" name="Bildplatzhalter 8">
            <a:extLst>
              <a:ext uri="{FF2B5EF4-FFF2-40B4-BE49-F238E27FC236}">
                <a16:creationId xmlns:a16="http://schemas.microsoft.com/office/drawing/2014/main" id="{3FD09289-F115-4464-A726-812A11720CAD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312311" y="1631156"/>
            <a:ext cx="3569758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F3F11CE6-C8CF-4ABE-B3B8-C00D74678A95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B180B26F-6FF8-4738-A10C-E14470F0B8C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7FCF3647-9FD0-EC4F-9382-A784EFB934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3424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F894D4-C9B8-4F96-8FF6-79E826889C55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11155366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64AF0876-C672-488E-ADCD-17BBFC33638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B8E411E-4D78-8C49-9380-14C4ADDD59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2915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A0F4A-AEAE-4C58-AA76-7EADB0FF7089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6A3EEDC1-9ABB-471E-855E-52CC8C208FB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18317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BBD0D2AE-225B-47F4-A359-0020AE80A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7">
            <a:extLst>
              <a:ext uri="{FF2B5EF4-FFF2-40B4-BE49-F238E27FC236}">
                <a16:creationId xmlns:a16="http://schemas.microsoft.com/office/drawing/2014/main" id="{33608DEB-69EC-4E8F-A567-9E3EA36C3624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06330" y="1631156"/>
            <a:ext cx="5469733" cy="4569619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777B5741-96D1-4193-A4A5-5EE22D85663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C7820538-3D7A-F443-B646-DC765E05C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393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sfolie | mi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4667C9-4C75-43A9-95B7-0690D6F29CA5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5086500-15A5-49F2-8B64-748C19FDAB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04861" y="1631156"/>
            <a:ext cx="3571200" cy="456962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84BE64F-DBB2-4BF3-ABE7-E92BB978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9" name="Inhaltsplatzhalter 7">
            <a:extLst>
              <a:ext uri="{FF2B5EF4-FFF2-40B4-BE49-F238E27FC236}">
                <a16:creationId xmlns:a16="http://schemas.microsoft.com/office/drawing/2014/main" id="{0D6633D6-CA56-460E-AA1C-9A4D6A62324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18317" y="1631157"/>
            <a:ext cx="7363752" cy="4569620"/>
          </a:xfrm>
        </p:spPr>
        <p:txBody>
          <a:bodyPr/>
          <a:lstStyle/>
          <a:p>
            <a:pPr lvl="0"/>
            <a:r>
              <a:rPr lang="de-DE" dirty="0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FBCC7105-5E2C-4745-BEC8-77E521534F9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FC3B9DB-78A0-5C4A-9FE2-271CAB3419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9622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8D59F074-683E-164E-8D01-0F1663266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0" y="205528"/>
            <a:ext cx="2159000" cy="57404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462FD0-9E74-4D67-97DA-C8DBAA1AE5FF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1925060-7FCF-4CBC-B0DA-0731E3E98579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Textplatzhalter 9">
            <a:extLst>
              <a:ext uri="{FF2B5EF4-FFF2-40B4-BE49-F238E27FC236}">
                <a16:creationId xmlns:a16="http://schemas.microsoft.com/office/drawing/2014/main" id="{A9FF3927-CA7B-4361-998A-3A60E5D23F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61" name="Freihandform: Form 60">
            <a:extLst>
              <a:ext uri="{FF2B5EF4-FFF2-40B4-BE49-F238E27FC236}">
                <a16:creationId xmlns:a16="http://schemas.microsoft.com/office/drawing/2014/main" id="{BC19384B-1D95-4C0D-B3F0-61407A015F56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3ECEE8D8-DF92-4CFD-A29A-DD98DFA7EC69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>
              <a:extLst>
                <a:ext uri="{FF2B5EF4-FFF2-40B4-BE49-F238E27FC236}">
                  <a16:creationId xmlns:a16="http://schemas.microsoft.com/office/drawing/2014/main" id="{E89218EB-083A-44EC-89C4-86451CE1FC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399474D3-E53E-4ABA-9B61-C9BB08A3276B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7879191-3BE6-4B4E-A6B9-7EE964614B47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>
              <a:extLst>
                <a:ext uri="{FF2B5EF4-FFF2-40B4-BE49-F238E27FC236}">
                  <a16:creationId xmlns:a16="http://schemas.microsoft.com/office/drawing/2014/main" id="{94484379-E642-433C-B53A-1DEE6A9DD4E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54D7A6-C6ED-4572-B49C-338FB11A042A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382F9D16-DA93-44FA-B850-67D0B6AD397D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7201A13C-71DC-4465-B39F-F196A50353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57CB6E-B09B-4A22-86F0-6C38F81B2E90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38DB7D0C-ACAA-4A6B-8088-624B0BC24502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>
              <a:extLst>
                <a:ext uri="{FF2B5EF4-FFF2-40B4-BE49-F238E27FC236}">
                  <a16:creationId xmlns:a16="http://schemas.microsoft.com/office/drawing/2014/main" id="{E8B86ED7-0F29-451E-8C7D-9B396D5E209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ED76FB85-7BBB-4E8D-A853-5FCC744835E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1524020-40DB-450A-AEE5-3E1B459B16B5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>
              <a:extLst>
                <a:ext uri="{FF2B5EF4-FFF2-40B4-BE49-F238E27FC236}">
                  <a16:creationId xmlns:a16="http://schemas.microsoft.com/office/drawing/2014/main" id="{539CBAAA-C79F-4BC9-9AF3-18ED0AF9EE7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65F01F83-E434-491F-8893-1CE5848F9B6D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99ECB07F-83AC-4A69-A930-C51459FBE5BA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>
              <a:extLst>
                <a:ext uri="{FF2B5EF4-FFF2-40B4-BE49-F238E27FC236}">
                  <a16:creationId xmlns:a16="http://schemas.microsoft.com/office/drawing/2014/main" id="{EB6DF347-64CA-4BE1-8952-3E80EBD008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F82628F6-8442-4626-962B-E947FDA8C0C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9B4EC5D-DF7B-4D80-86D6-C95B0B60B325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>
              <a:extLst>
                <a:ext uri="{FF2B5EF4-FFF2-40B4-BE49-F238E27FC236}">
                  <a16:creationId xmlns:a16="http://schemas.microsoft.com/office/drawing/2014/main" id="{7A230F03-8AA4-4AAE-999A-6E872C727A8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1C36145D-6FFB-4D3A-85D6-2ACFDAE5F5D2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0D1EC147-B041-40BC-BA8D-878A722616DE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>
              <a:extLst>
                <a:ext uri="{FF2B5EF4-FFF2-40B4-BE49-F238E27FC236}">
                  <a16:creationId xmlns:a16="http://schemas.microsoft.com/office/drawing/2014/main" id="{4A4E226E-C413-42F0-AA69-108B05313D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>
              <a:extLst>
                <a:ext uri="{FF2B5EF4-FFF2-40B4-BE49-F238E27FC236}">
                  <a16:creationId xmlns:a16="http://schemas.microsoft.com/office/drawing/2014/main" id="{4A93327E-EEC7-45A4-9C35-410D17ECB865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35" name="Gruppieren 34">
            <a:extLst>
              <a:ext uri="{FF2B5EF4-FFF2-40B4-BE49-F238E27FC236}">
                <a16:creationId xmlns:a16="http://schemas.microsoft.com/office/drawing/2014/main" id="{0EC1AF1A-26A7-479B-A176-8997B58ED4D1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>
              <a:extLst>
                <a:ext uri="{FF2B5EF4-FFF2-40B4-BE49-F238E27FC236}">
                  <a16:creationId xmlns:a16="http://schemas.microsoft.com/office/drawing/2014/main" id="{80D76042-D322-4CD0-B41A-CE295CEC6835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397EC952-23B6-4728-82B6-3D733107C66E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D8CEDBB7-9662-435E-8F5A-F3EE555D990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24365663-FE3F-47D4-A8D7-729A38C4987D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>
              <a:extLst>
                <a:ext uri="{FF2B5EF4-FFF2-40B4-BE49-F238E27FC236}">
                  <a16:creationId xmlns:a16="http://schemas.microsoft.com/office/drawing/2014/main" id="{92EE37E1-8647-4AEB-9AEE-FF0711435F3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C2B4E3D7-0BC3-4BC1-B86B-DD51E9785755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19632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 |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D94168-1D2E-414B-9AFB-B7BB2EA3568F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8" name="Textplatzhalter 9">
            <a:extLst>
              <a:ext uri="{FF2B5EF4-FFF2-40B4-BE49-F238E27FC236}">
                <a16:creationId xmlns:a16="http://schemas.microsoft.com/office/drawing/2014/main" id="{903DE59B-FC71-4F7B-BBCF-9B96B09DD62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81D507D-F42A-4345-81B6-A9AAEA70B2D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7363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EDA59-479C-41C3-99F0-9A24DD470063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EB25E710-D493-4189-8EF7-00ABE0AB56E5}"/>
              </a:ext>
            </a:extLst>
          </p:cNvPr>
          <p:cNvSpPr/>
          <p:nvPr userDrawn="1"/>
        </p:nvSpPr>
        <p:spPr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F2F509DB-422D-41FB-A02B-822A0A204E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/>
            </a:lvl1pPr>
            <a:lvl2pPr marL="0" indent="0">
              <a:buNone/>
              <a:defRPr/>
            </a:lvl2pPr>
          </a:lstStyle>
          <a:p>
            <a:pPr lvl="0"/>
            <a:r>
              <a:rPr lang="de-DE" dirty="0"/>
              <a:t>„Mastertextformat bearbeiten“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BEC83A6-EBB5-4F38-9A43-62A2E7E36160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0FEF898-461E-7849-A92C-EB54E0C829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47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D2C6F2-BFE9-4DA1-8335-8212BBEBDEDB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10" name="Textplatzhalter 6">
            <a:extLst>
              <a:ext uri="{FF2B5EF4-FFF2-40B4-BE49-F238E27FC236}">
                <a16:creationId xmlns:a16="http://schemas.microsoft.com/office/drawing/2014/main" id="{BF8056C4-F1A1-4860-B863-70A38CCE20D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A4B92765-C038-4DB7-B6CF-33827BB8741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B48DD939-0764-4598-B8A8-5EF7FD589A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0169AC75-2D8F-414A-A2F5-470DEC8B53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17" name="Textplatzhalter 6">
            <a:extLst>
              <a:ext uri="{FF2B5EF4-FFF2-40B4-BE49-F238E27FC236}">
                <a16:creationId xmlns:a16="http://schemas.microsoft.com/office/drawing/2014/main" id="{78F9E3F2-C660-4ABB-83AF-3F5B3E2F77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CAB2683D-D5E7-45B9-9133-F4CFD483FA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20" name="Textplatzhalter 6">
            <a:extLst>
              <a:ext uri="{FF2B5EF4-FFF2-40B4-BE49-F238E27FC236}">
                <a16:creationId xmlns:a16="http://schemas.microsoft.com/office/drawing/2014/main" id="{952E3AD3-9675-4713-A437-FEFA1B54002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1" name="Textplatzhalter 6">
            <a:extLst>
              <a:ext uri="{FF2B5EF4-FFF2-40B4-BE49-F238E27FC236}">
                <a16:creationId xmlns:a16="http://schemas.microsoft.com/office/drawing/2014/main" id="{1852432A-5FDF-42C2-BC07-F1752012B84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24" name="Textplatzhalter 6">
            <a:extLst>
              <a:ext uri="{FF2B5EF4-FFF2-40B4-BE49-F238E27FC236}">
                <a16:creationId xmlns:a16="http://schemas.microsoft.com/office/drawing/2014/main" id="{B2468A8B-4816-458C-AEB6-53AB9CF88A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5" name="Textplatzhalter 6">
            <a:extLst>
              <a:ext uri="{FF2B5EF4-FFF2-40B4-BE49-F238E27FC236}">
                <a16:creationId xmlns:a16="http://schemas.microsoft.com/office/drawing/2014/main" id="{F92C0AC2-BCD1-47F5-99DB-35823E79AB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6E5C8951-ED83-4B8D-A041-11DC6291DD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7D6B79FA-8C76-4CA9-AF55-F7541503ECB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06332" y="1632184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07 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89249A36-CB58-4007-8E81-30FA75194BA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953A9A61-99D0-44B5-89EB-1D1035F914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6332" y="2355533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08 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E80B7F99-D2A6-486E-BB92-8192AB563EF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C08D70F6-D151-42E1-8F5E-DD5ADD0927D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11 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34991AD2-EBFD-4358-9611-2BE7F693C7F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E6132B6E-46AD-4F19-ACEF-FC5E2EBEEE7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06332" y="3078882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09 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5B29B58B-9C14-4145-95A8-C62AC51F1A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6DB4F9-1F61-4B1E-8694-CF32F6ABEB8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06332" y="380223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10 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139CCA6-FA40-4FAD-991E-8F0D932F40B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/>
              <a:t>Agendapunkt / Kapitelthema</a:t>
            </a:r>
            <a:endParaRPr lang="de-DE" dirty="0"/>
          </a:p>
        </p:txBody>
      </p:sp>
      <p:sp>
        <p:nvSpPr>
          <p:cNvPr id="37" name="Textplatzhalter 6">
            <a:extLst>
              <a:ext uri="{FF2B5EF4-FFF2-40B4-BE49-F238E27FC236}">
                <a16:creationId xmlns:a16="http://schemas.microsoft.com/office/drawing/2014/main" id="{4ABC58A4-2FF6-4DD6-B7CE-07D57A9854B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06332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12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B83D1D4D-3108-48AF-9002-E2787CA1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8" name="Textplatzhalter 9">
            <a:extLst>
              <a:ext uri="{FF2B5EF4-FFF2-40B4-BE49-F238E27FC236}">
                <a16:creationId xmlns:a16="http://schemas.microsoft.com/office/drawing/2014/main" id="{37A4DE60-6537-42AA-B80E-663634EF66B9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39" name="Textplatzhalter 6">
            <a:extLst>
              <a:ext uri="{FF2B5EF4-FFF2-40B4-BE49-F238E27FC236}">
                <a16:creationId xmlns:a16="http://schemas.microsoft.com/office/drawing/2014/main" id="{D6F3326C-A71E-4096-84A9-CBF2623C8C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40" name="Textplatzhalter 6">
            <a:extLst>
              <a:ext uri="{FF2B5EF4-FFF2-40B4-BE49-F238E27FC236}">
                <a16:creationId xmlns:a16="http://schemas.microsoft.com/office/drawing/2014/main" id="{E6C7796D-6ED1-4B91-AD58-8FB5EA6F6F8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pic>
        <p:nvPicPr>
          <p:cNvPr id="41" name="Grafik 40">
            <a:extLst>
              <a:ext uri="{FF2B5EF4-FFF2-40B4-BE49-F238E27FC236}">
                <a16:creationId xmlns:a16="http://schemas.microsoft.com/office/drawing/2014/main" id="{E8D1BEEC-40F0-9343-B1F3-26F7F8CD02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0167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platzhalter 167">
            <a:extLst>
              <a:ext uri="{FF2B5EF4-FFF2-40B4-BE49-F238E27FC236}">
                <a16:creationId xmlns:a16="http://schemas.microsoft.com/office/drawing/2014/main" id="{68AB2348-B91F-4E68-BDE1-60ECCE02B49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0" y="1628775"/>
            <a:ext cx="12192000" cy="5229225"/>
          </a:xfrm>
          <a:gradFill>
            <a:gsLst>
              <a:gs pos="50000">
                <a:schemeClr val="accent4">
                  <a:alpha val="50000"/>
                </a:schemeClr>
              </a:gs>
              <a:gs pos="5000">
                <a:schemeClr val="accent4"/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 dirty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 </a:t>
            </a:r>
          </a:p>
        </p:txBody>
      </p:sp>
      <p:sp>
        <p:nvSpPr>
          <p:cNvPr id="59" name="Bildplatzhalter 60">
            <a:extLst>
              <a:ext uri="{FF2B5EF4-FFF2-40B4-BE49-F238E27FC236}">
                <a16:creationId xmlns:a16="http://schemas.microsoft.com/office/drawing/2014/main" id="{92CE05A2-27DE-4191-8A63-5C7C7ACA37C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628775"/>
            <a:ext cx="12192000" cy="5229226"/>
          </a:xfrm>
          <a:solidFill>
            <a:schemeClr val="tx1">
              <a:lumMod val="95000"/>
            </a:schemeClr>
          </a:solidFill>
        </p:spPr>
        <p:txBody>
          <a:bodyPr/>
          <a:lstStyle/>
          <a:p>
            <a:r>
              <a:rPr lang="de-DE" dirty="0"/>
              <a:t> </a:t>
            </a:r>
          </a:p>
        </p:txBody>
      </p:sp>
      <p:sp>
        <p:nvSpPr>
          <p:cNvPr id="60" name="Rechteck 59">
            <a:extLst>
              <a:ext uri="{FF2B5EF4-FFF2-40B4-BE49-F238E27FC236}">
                <a16:creationId xmlns:a16="http://schemas.microsoft.com/office/drawing/2014/main" id="{CBD8B083-79E8-44E1-BA43-E993160F02E1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Textplatzhalter 64">
            <a:extLst>
              <a:ext uri="{FF2B5EF4-FFF2-40B4-BE49-F238E27FC236}">
                <a16:creationId xmlns:a16="http://schemas.microsoft.com/office/drawing/2014/main" id="{94E4DAD8-28C4-496D-803F-AF50BFF89A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ct val="0"/>
              </a:spcBef>
            </a:pPr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</a:p>
        </p:txBody>
      </p:sp>
      <p:sp>
        <p:nvSpPr>
          <p:cNvPr id="58" name="Freihandform: Form 57">
            <a:extLst>
              <a:ext uri="{FF2B5EF4-FFF2-40B4-BE49-F238E27FC236}">
                <a16:creationId xmlns:a16="http://schemas.microsoft.com/office/drawing/2014/main" id="{1A7F7BEE-9A4B-44B2-960F-97720F4BC3DA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0C3B9D07-F821-46AB-95B1-D19222D00FD7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>
              <a:extLst>
                <a:ext uri="{FF2B5EF4-FFF2-40B4-BE49-F238E27FC236}">
                  <a16:creationId xmlns:a16="http://schemas.microsoft.com/office/drawing/2014/main" id="{22380010-0050-441D-BA9C-97B58351587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>
              <a:extLst>
                <a:ext uri="{FF2B5EF4-FFF2-40B4-BE49-F238E27FC236}">
                  <a16:creationId xmlns:a16="http://schemas.microsoft.com/office/drawing/2014/main" id="{C13F555F-C26E-4B21-A77C-6CA7380155F8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4" name="Gruppieren 63">
            <a:extLst>
              <a:ext uri="{FF2B5EF4-FFF2-40B4-BE49-F238E27FC236}">
                <a16:creationId xmlns:a16="http://schemas.microsoft.com/office/drawing/2014/main" id="{705760C0-8935-4141-9AEE-BB96816B3799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>
              <a:extLst>
                <a:ext uri="{FF2B5EF4-FFF2-40B4-BE49-F238E27FC236}">
                  <a16:creationId xmlns:a16="http://schemas.microsoft.com/office/drawing/2014/main" id="{EBE9DAC0-7790-4611-B602-40B3CD18C73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>
              <a:extLst>
                <a:ext uri="{FF2B5EF4-FFF2-40B4-BE49-F238E27FC236}">
                  <a16:creationId xmlns:a16="http://schemas.microsoft.com/office/drawing/2014/main" id="{1FBE1EE4-3D10-40E7-9F1E-627A51E59C6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8" name="Gruppieren 67">
            <a:extLst>
              <a:ext uri="{FF2B5EF4-FFF2-40B4-BE49-F238E27FC236}">
                <a16:creationId xmlns:a16="http://schemas.microsoft.com/office/drawing/2014/main" id="{B25E0919-4E1B-4A97-A1C2-6AE7D2A59920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>
              <a:extLst>
                <a:ext uri="{FF2B5EF4-FFF2-40B4-BE49-F238E27FC236}">
                  <a16:creationId xmlns:a16="http://schemas.microsoft.com/office/drawing/2014/main" id="{849FBB7D-3378-4F36-B80B-3E0BDCA8343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>
              <a:extLst>
                <a:ext uri="{FF2B5EF4-FFF2-40B4-BE49-F238E27FC236}">
                  <a16:creationId xmlns:a16="http://schemas.microsoft.com/office/drawing/2014/main" id="{6141066E-6566-420D-B6EB-886DF25CCD11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71" name="Gruppieren 70">
            <a:extLst>
              <a:ext uri="{FF2B5EF4-FFF2-40B4-BE49-F238E27FC236}">
                <a16:creationId xmlns:a16="http://schemas.microsoft.com/office/drawing/2014/main" id="{87A742EA-EC3D-47DE-9C2D-533639983C8D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>
              <a:extLst>
                <a:ext uri="{FF2B5EF4-FFF2-40B4-BE49-F238E27FC236}">
                  <a16:creationId xmlns:a16="http://schemas.microsoft.com/office/drawing/2014/main" id="{846719FD-F8B1-447D-8561-7A1E238E8A5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>
              <a:extLst>
                <a:ext uri="{FF2B5EF4-FFF2-40B4-BE49-F238E27FC236}">
                  <a16:creationId xmlns:a16="http://schemas.microsoft.com/office/drawing/2014/main" id="{2ABDBC31-5895-4E49-887D-433A43B32DB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4" name="Gruppieren 73">
            <a:extLst>
              <a:ext uri="{FF2B5EF4-FFF2-40B4-BE49-F238E27FC236}">
                <a16:creationId xmlns:a16="http://schemas.microsoft.com/office/drawing/2014/main" id="{AEF4BF1C-C847-48A1-A7BF-3BEE82EF1C59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>
              <a:extLst>
                <a:ext uri="{FF2B5EF4-FFF2-40B4-BE49-F238E27FC236}">
                  <a16:creationId xmlns:a16="http://schemas.microsoft.com/office/drawing/2014/main" id="{1CF60061-B6B2-4FE6-9482-278DFD418B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>
              <a:extLst>
                <a:ext uri="{FF2B5EF4-FFF2-40B4-BE49-F238E27FC236}">
                  <a16:creationId xmlns:a16="http://schemas.microsoft.com/office/drawing/2014/main" id="{73D29742-39CB-41E5-B346-BADC9743E285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7" name="Gruppieren 76">
            <a:extLst>
              <a:ext uri="{FF2B5EF4-FFF2-40B4-BE49-F238E27FC236}">
                <a16:creationId xmlns:a16="http://schemas.microsoft.com/office/drawing/2014/main" id="{D55A5473-7182-4B24-8843-51E2ADF3D492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>
              <a:extLst>
                <a:ext uri="{FF2B5EF4-FFF2-40B4-BE49-F238E27FC236}">
                  <a16:creationId xmlns:a16="http://schemas.microsoft.com/office/drawing/2014/main" id="{204A095A-3A24-4259-92A8-4500898AC05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>
              <a:extLst>
                <a:ext uri="{FF2B5EF4-FFF2-40B4-BE49-F238E27FC236}">
                  <a16:creationId xmlns:a16="http://schemas.microsoft.com/office/drawing/2014/main" id="{82971EAD-9159-4D12-8726-4FBE6AFA23F0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D1FF9524-93DA-476B-89EA-9E475617F2D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>
              <a:extLst>
                <a:ext uri="{FF2B5EF4-FFF2-40B4-BE49-F238E27FC236}">
                  <a16:creationId xmlns:a16="http://schemas.microsoft.com/office/drawing/2014/main" id="{8DFFD401-DC7D-4F6D-82BF-DC6E357E598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>
              <a:extLst>
                <a:ext uri="{FF2B5EF4-FFF2-40B4-BE49-F238E27FC236}">
                  <a16:creationId xmlns:a16="http://schemas.microsoft.com/office/drawing/2014/main" id="{36A6CE9C-ECB8-42E6-B61D-3A0F3C4D7A56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3" name="Gruppieren 82">
            <a:extLst>
              <a:ext uri="{FF2B5EF4-FFF2-40B4-BE49-F238E27FC236}">
                <a16:creationId xmlns:a16="http://schemas.microsoft.com/office/drawing/2014/main" id="{20076CAA-CFEC-4359-9762-07ED0661EE26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>
              <a:extLst>
                <a:ext uri="{FF2B5EF4-FFF2-40B4-BE49-F238E27FC236}">
                  <a16:creationId xmlns:a16="http://schemas.microsoft.com/office/drawing/2014/main" id="{91EF761B-D6BF-475C-8903-456E1F05762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>
              <a:extLst>
                <a:ext uri="{FF2B5EF4-FFF2-40B4-BE49-F238E27FC236}">
                  <a16:creationId xmlns:a16="http://schemas.microsoft.com/office/drawing/2014/main" id="{413A99B1-6C23-41A6-A82B-0EC01B779471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6" name="Gruppieren 85">
            <a:extLst>
              <a:ext uri="{FF2B5EF4-FFF2-40B4-BE49-F238E27FC236}">
                <a16:creationId xmlns:a16="http://schemas.microsoft.com/office/drawing/2014/main" id="{16CE4EF7-E819-4747-A9E4-8C86F991481E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>
              <a:extLst>
                <a:ext uri="{FF2B5EF4-FFF2-40B4-BE49-F238E27FC236}">
                  <a16:creationId xmlns:a16="http://schemas.microsoft.com/office/drawing/2014/main" id="{3B78DE36-86EF-463F-A7E5-0CD3043C9F4D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>
              <a:extLst>
                <a:ext uri="{FF2B5EF4-FFF2-40B4-BE49-F238E27FC236}">
                  <a16:creationId xmlns:a16="http://schemas.microsoft.com/office/drawing/2014/main" id="{EAD15804-28A7-4690-889A-7D8A91A7D478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9" name="Gerader Verbinder 88">
            <a:extLst>
              <a:ext uri="{FF2B5EF4-FFF2-40B4-BE49-F238E27FC236}">
                <a16:creationId xmlns:a16="http://schemas.microsoft.com/office/drawing/2014/main" id="{9023C4F7-97EF-4D2F-9223-1AFEE89D9C68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>
            <a:extLst>
              <a:ext uri="{FF2B5EF4-FFF2-40B4-BE49-F238E27FC236}">
                <a16:creationId xmlns:a16="http://schemas.microsoft.com/office/drawing/2014/main" id="{D5072DFD-BA29-43BB-A0B1-01F593A0242E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>
              <a:extLst>
                <a:ext uri="{FF2B5EF4-FFF2-40B4-BE49-F238E27FC236}">
                  <a16:creationId xmlns:a16="http://schemas.microsoft.com/office/drawing/2014/main" id="{A9C77A6D-E177-4B69-A5A1-6B77E4229F3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>
              <a:extLst>
                <a:ext uri="{FF2B5EF4-FFF2-40B4-BE49-F238E27FC236}">
                  <a16:creationId xmlns:a16="http://schemas.microsoft.com/office/drawing/2014/main" id="{701274C6-5A42-4082-BC4B-8532BFB4CC40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3" name="Grafik 3">
            <a:extLst>
              <a:ext uri="{FF2B5EF4-FFF2-40B4-BE49-F238E27FC236}">
                <a16:creationId xmlns:a16="http://schemas.microsoft.com/office/drawing/2014/main" id="{7EDB224C-20EA-4E58-9D0D-992C660EA7C3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5F0062D9-7FA7-487E-B266-465DCCF07634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E64F3B7C-CB4A-4496-94EF-731E99CC6D26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BC8F2FE3-8BCF-4388-9D18-C9FDBDA8F54F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DD335225-272F-4571-BDD9-C4D260933D6A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BF69BAD7-575C-4929-A903-11EBC948B0D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FD20AC73-D10C-4D22-8487-42E7948AA409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7C8D9FDD-C5F5-4349-BD5F-D81FB30DB6DE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52F4FC91-2197-434F-A278-42EE431CFCAE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70989457-73C8-4AE9-A3E6-E132F67ADA2C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97405C47-1DB1-40F6-BCEC-9BCDAEC7A2FE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8B65F82E-B0A2-4FE8-850E-F63AE810CA1C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A00446A1-9174-4182-AFBD-F7FDFC75E70F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EBDAA100-7EC2-47E0-8C69-9A45AA444761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F428011-BD3C-4C8D-8D99-4841E1FFC0AF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F6C7C54C-A8CF-4444-AC59-BF72E47F72A6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F50FAB8E-78AE-4621-92B7-50E022AAB55A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AC24D8DA-7994-4FBE-8591-E8A44FF7C7F7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C26A421C-A8D4-4825-8BA4-943B818B8D2E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2" name="Freihandform: Form 111">
              <a:extLst>
                <a:ext uri="{FF2B5EF4-FFF2-40B4-BE49-F238E27FC236}">
                  <a16:creationId xmlns:a16="http://schemas.microsoft.com/office/drawing/2014/main" id="{022EA131-DFDB-431F-A60F-CCAACE5F8476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3" name="Freihandform: Form 112">
              <a:extLst>
                <a:ext uri="{FF2B5EF4-FFF2-40B4-BE49-F238E27FC236}">
                  <a16:creationId xmlns:a16="http://schemas.microsoft.com/office/drawing/2014/main" id="{75B85351-FC36-4EAA-ADAC-848C5CE8CF20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864D1068-6C88-4E64-9CE8-709F2115AB93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060D30F5-7860-4FEF-9867-6D902CB11985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732D5F25-F623-49DA-B9D2-8BB8C68F24F2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0FAC63F4-9971-49C4-8827-AF6DFF0CACC5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B0C9B571-3A50-4743-B6C5-E6337F5E3872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E454C239-1FB1-4A92-A3A3-00D362D352BB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8B477F16-4711-4484-85E1-93965BBDAEC9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50A65D7A-5744-468F-9625-38183D07B3A0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472308F4-C46D-44F7-A941-546D6F81040E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410975B0-0BB1-4600-901F-1A785AB533DC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5E5E3A78-B400-4E3E-A684-1AF24E10D831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59AC3075-8837-4AFD-8F75-890D1D9AF8CF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6F2E48AF-510F-486C-BDB2-4FA9AE217CDF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3B965C2F-CC59-477C-B69E-2D51A0CDD5D4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0A9408CB-7970-4EA5-8BBC-971D93830404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F9118195-76D4-4209-ACC9-AFF1E0377B21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790E8F94-9DF5-4633-A4DA-1E970ED17EF0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8CB1B880-DFBA-47FA-A0D1-80F79DCEF058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7F7BC3AF-0B66-4B22-B031-DE626CAAD637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4A283BC6-ABA7-4329-B3E5-10C461ACE247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D6ECD116-CF25-4465-B5AC-8F2569E130E0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E34A90A-432D-4C60-9F16-7923D1D0B494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9B854A39-3934-43E9-8CFE-175EC7FE0A9C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53C14EFA-5A1A-4D01-9767-9A186FA29B5B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F69D2715-AF0E-46E1-8FF2-F91E9406D07D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59E0035D-2A73-49EA-B365-FBBEE42775B2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C8BFC058-3B6C-4338-940F-5C6277708C38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1367B7B8-EDCE-43FA-BEAF-423CF7A90572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90" name="Freihandform: Form 189">
              <a:extLst>
                <a:ext uri="{FF2B5EF4-FFF2-40B4-BE49-F238E27FC236}">
                  <a16:creationId xmlns:a16="http://schemas.microsoft.com/office/drawing/2014/main" id="{E97F9C3D-43CA-488F-B0D8-FAC6A2FE2AD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16" name="Grafik 115">
            <a:extLst>
              <a:ext uri="{FF2B5EF4-FFF2-40B4-BE49-F238E27FC236}">
                <a16:creationId xmlns:a16="http://schemas.microsoft.com/office/drawing/2014/main" id="{0EE4CDCD-FB28-2846-8D6B-6C50F541E8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756" y="150222"/>
            <a:ext cx="3238500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805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|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80691-36C4-442B-801E-F5F906A331D4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39" name="Bildplatzhalter 8">
            <a:extLst>
              <a:ext uri="{FF2B5EF4-FFF2-40B4-BE49-F238E27FC236}">
                <a16:creationId xmlns:a16="http://schemas.microsoft.com/office/drawing/2014/main" id="{C307E1A8-BB91-4A01-9481-49FD8B5663F9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6"/>
            <a:ext cx="5469732" cy="3951164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7ADEC47A-086D-40D0-ACA4-69135933812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23" name="Textplatzhalter 6">
            <a:extLst>
              <a:ext uri="{FF2B5EF4-FFF2-40B4-BE49-F238E27FC236}">
                <a16:creationId xmlns:a16="http://schemas.microsoft.com/office/drawing/2014/main" id="{814385D7-3CBE-40E3-B67F-C8C515F3C0E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BF0108A6-83E5-4EB1-9FFE-599D1B8CC3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8318" y="235471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02 </a:t>
            </a:r>
          </a:p>
        </p:txBody>
      </p:sp>
      <p:sp>
        <p:nvSpPr>
          <p:cNvPr id="27" name="Textplatzhalter 6">
            <a:extLst>
              <a:ext uri="{FF2B5EF4-FFF2-40B4-BE49-F238E27FC236}">
                <a16:creationId xmlns:a16="http://schemas.microsoft.com/office/drawing/2014/main" id="{267C2477-3228-475F-AFD7-A441A08AAE5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28" name="Textplatzhalter 6">
            <a:extLst>
              <a:ext uri="{FF2B5EF4-FFF2-40B4-BE49-F238E27FC236}">
                <a16:creationId xmlns:a16="http://schemas.microsoft.com/office/drawing/2014/main" id="{372EDABB-0CB3-495E-B38E-EBB187C3F00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8318" y="452537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05 </a:t>
            </a:r>
          </a:p>
        </p:txBody>
      </p:sp>
      <p:sp>
        <p:nvSpPr>
          <p:cNvPr id="29" name="Textplatzhalter 6">
            <a:extLst>
              <a:ext uri="{FF2B5EF4-FFF2-40B4-BE49-F238E27FC236}">
                <a16:creationId xmlns:a16="http://schemas.microsoft.com/office/drawing/2014/main" id="{F8DE391A-D3CD-46A0-9DA6-BE18B632C97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0" name="Textplatzhalter 6">
            <a:extLst>
              <a:ext uri="{FF2B5EF4-FFF2-40B4-BE49-F238E27FC236}">
                <a16:creationId xmlns:a16="http://schemas.microsoft.com/office/drawing/2014/main" id="{6D22FFA5-3E37-4F35-A696-49186B6B111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8318" y="307826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03 </a:t>
            </a:r>
          </a:p>
        </p:txBody>
      </p:sp>
      <p:sp>
        <p:nvSpPr>
          <p:cNvPr id="31" name="Textplatzhalter 6">
            <a:extLst>
              <a:ext uri="{FF2B5EF4-FFF2-40B4-BE49-F238E27FC236}">
                <a16:creationId xmlns:a16="http://schemas.microsoft.com/office/drawing/2014/main" id="{BFD50D54-7BD1-4F76-8C9C-C2D77E5924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2" name="Textplatzhalter 6">
            <a:extLst>
              <a:ext uri="{FF2B5EF4-FFF2-40B4-BE49-F238E27FC236}">
                <a16:creationId xmlns:a16="http://schemas.microsoft.com/office/drawing/2014/main" id="{1CB17604-E112-4197-B54C-292891529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8318" y="3801821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04 </a:t>
            </a:r>
          </a:p>
        </p:txBody>
      </p:sp>
      <p:sp>
        <p:nvSpPr>
          <p:cNvPr id="33" name="Textplatzhalter 6">
            <a:extLst>
              <a:ext uri="{FF2B5EF4-FFF2-40B4-BE49-F238E27FC236}">
                <a16:creationId xmlns:a16="http://schemas.microsoft.com/office/drawing/2014/main" id="{D30B4D90-1B5E-403E-AD31-C3200403209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4" name="Textplatzhalter 6">
            <a:extLst>
              <a:ext uri="{FF2B5EF4-FFF2-40B4-BE49-F238E27FC236}">
                <a16:creationId xmlns:a16="http://schemas.microsoft.com/office/drawing/2014/main" id="{72B1944A-640B-4200-A785-CFA163F7181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8318" y="5248930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06 </a:t>
            </a:r>
          </a:p>
        </p:txBody>
      </p:sp>
      <p:sp>
        <p:nvSpPr>
          <p:cNvPr id="35" name="Textplatzhalter 6">
            <a:extLst>
              <a:ext uri="{FF2B5EF4-FFF2-40B4-BE49-F238E27FC236}">
                <a16:creationId xmlns:a16="http://schemas.microsoft.com/office/drawing/2014/main" id="{5ECB7BBA-6A53-45DD-882E-1DF6A99780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/>
            <a:r>
              <a:rPr lang="de-DE" dirty="0"/>
              <a:t>Agendapunkt / Kapitelthema</a:t>
            </a:r>
          </a:p>
        </p:txBody>
      </p:sp>
      <p:sp>
        <p:nvSpPr>
          <p:cNvPr id="36" name="Textplatzhalter 6">
            <a:extLst>
              <a:ext uri="{FF2B5EF4-FFF2-40B4-BE49-F238E27FC236}">
                <a16:creationId xmlns:a16="http://schemas.microsoft.com/office/drawing/2014/main" id="{FE56B6C1-047C-44D7-B1DD-8B723581E08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8318" y="1631156"/>
            <a:ext cx="32060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chemeClr val="tx2"/>
                </a:solidFill>
              </a:defRPr>
            </a:lvl1pPr>
          </a:lstStyle>
          <a:p>
            <a:pPr lvl="0"/>
            <a:r>
              <a:rPr lang="de-DE" dirty="0"/>
              <a:t>01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5D3C98-AF8F-400F-858D-1D6CD4B95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E94ED47E-AE0F-46CF-A861-AA42DCC1736C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588B7E99-631A-6740-AE1E-7543A4618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5909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4048C-0B54-437F-B99C-D17800474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r>
              <a:rPr lang="de-DE" dirty="0"/>
              <a:t>Kapiteltrenner</a:t>
            </a:r>
            <a:br>
              <a:rPr lang="de-DE" dirty="0"/>
            </a:br>
            <a:r>
              <a:rPr lang="de-DE" dirty="0"/>
              <a:t>Mehrzeilig möglich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25DBE663-8CF8-4EA4-AF83-5C771F9A06FE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7" name="Rechteck 56">
            <a:extLst>
              <a:ext uri="{FF2B5EF4-FFF2-40B4-BE49-F238E27FC236}">
                <a16:creationId xmlns:a16="http://schemas.microsoft.com/office/drawing/2014/main" id="{87F00BE4-512D-4F35-B132-4E5C5CF1413D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Rechteck 58">
            <a:extLst>
              <a:ext uri="{FF2B5EF4-FFF2-40B4-BE49-F238E27FC236}">
                <a16:creationId xmlns:a16="http://schemas.microsoft.com/office/drawing/2014/main" id="{F7987594-F169-42FB-8839-77BF8D405E37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Freihandform: Form 59">
            <a:extLst>
              <a:ext uri="{FF2B5EF4-FFF2-40B4-BE49-F238E27FC236}">
                <a16:creationId xmlns:a16="http://schemas.microsoft.com/office/drawing/2014/main" id="{40F781E3-735A-4333-AF8D-7842FE86295B}"/>
              </a:ext>
            </a:extLst>
          </p:cNvPr>
          <p:cNvSpPr/>
          <p:nvPr userDrawn="1"/>
        </p:nvSpPr>
        <p:spPr>
          <a:xfrm>
            <a:off x="10056938" y="300703"/>
            <a:ext cx="1619125" cy="618155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chemeClr val="tx1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grpSp>
        <p:nvGrpSpPr>
          <p:cNvPr id="58" name="Gruppieren 57">
            <a:extLst>
              <a:ext uri="{FF2B5EF4-FFF2-40B4-BE49-F238E27FC236}">
                <a16:creationId xmlns:a16="http://schemas.microsoft.com/office/drawing/2014/main" id="{9A6E8BA9-5951-4163-8A80-4621C65DA816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>
              <a:extLst>
                <a:ext uri="{FF2B5EF4-FFF2-40B4-BE49-F238E27FC236}">
                  <a16:creationId xmlns:a16="http://schemas.microsoft.com/office/drawing/2014/main" id="{59DAB7DF-1308-4B09-91FE-7DF38D6584E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>
              <a:extLst>
                <a:ext uri="{FF2B5EF4-FFF2-40B4-BE49-F238E27FC236}">
                  <a16:creationId xmlns:a16="http://schemas.microsoft.com/office/drawing/2014/main" id="{87654828-5D94-4A05-BD5F-25792A149E05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63" name="Gruppieren 62">
            <a:extLst>
              <a:ext uri="{FF2B5EF4-FFF2-40B4-BE49-F238E27FC236}">
                <a16:creationId xmlns:a16="http://schemas.microsoft.com/office/drawing/2014/main" id="{9D3F2F75-1623-4F64-97FE-EA0C4D9FABDC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>
              <a:extLst>
                <a:ext uri="{FF2B5EF4-FFF2-40B4-BE49-F238E27FC236}">
                  <a16:creationId xmlns:a16="http://schemas.microsoft.com/office/drawing/2014/main" id="{B042E0F0-49A6-465F-A607-A4C2EFB5486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>
              <a:extLst>
                <a:ext uri="{FF2B5EF4-FFF2-40B4-BE49-F238E27FC236}">
                  <a16:creationId xmlns:a16="http://schemas.microsoft.com/office/drawing/2014/main" id="{9D612980-2A2D-4E94-8238-9C67C608554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66" name="Gruppieren 65">
            <a:extLst>
              <a:ext uri="{FF2B5EF4-FFF2-40B4-BE49-F238E27FC236}">
                <a16:creationId xmlns:a16="http://schemas.microsoft.com/office/drawing/2014/main" id="{2CE76F8C-9B22-4BB3-B2D6-15EC2A58C7A7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>
              <a:extLst>
                <a:ext uri="{FF2B5EF4-FFF2-40B4-BE49-F238E27FC236}">
                  <a16:creationId xmlns:a16="http://schemas.microsoft.com/office/drawing/2014/main" id="{9C843E82-BEFA-4CF2-BA2F-3C80060D316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>
              <a:extLst>
                <a:ext uri="{FF2B5EF4-FFF2-40B4-BE49-F238E27FC236}">
                  <a16:creationId xmlns:a16="http://schemas.microsoft.com/office/drawing/2014/main" id="{4762BE88-2459-479F-84FF-4DF483AA142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104E26F8-EA1A-4C6F-92E1-8F6F98ABFA13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>
              <a:extLst>
                <a:ext uri="{FF2B5EF4-FFF2-40B4-BE49-F238E27FC236}">
                  <a16:creationId xmlns:a16="http://schemas.microsoft.com/office/drawing/2014/main" id="{1A8A854C-301D-4327-AEA2-BCC20A8872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>
              <a:extLst>
                <a:ext uri="{FF2B5EF4-FFF2-40B4-BE49-F238E27FC236}">
                  <a16:creationId xmlns:a16="http://schemas.microsoft.com/office/drawing/2014/main" id="{5A547124-456E-49C6-8FC8-111D0AAFEB7F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73B26B5D-1FEC-45B5-B34A-6A1B50955F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>
              <a:extLst>
                <a:ext uri="{FF2B5EF4-FFF2-40B4-BE49-F238E27FC236}">
                  <a16:creationId xmlns:a16="http://schemas.microsoft.com/office/drawing/2014/main" id="{3423A679-4F5C-456E-AB6C-7A18EA3E5BA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>
              <a:extLst>
                <a:ext uri="{FF2B5EF4-FFF2-40B4-BE49-F238E27FC236}">
                  <a16:creationId xmlns:a16="http://schemas.microsoft.com/office/drawing/2014/main" id="{69754FAD-5E71-4087-B3E8-0FEC37E0D864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7C156EC4-BDB3-4DEA-9B78-E98FCFD2F54B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>
              <a:extLst>
                <a:ext uri="{FF2B5EF4-FFF2-40B4-BE49-F238E27FC236}">
                  <a16:creationId xmlns:a16="http://schemas.microsoft.com/office/drawing/2014/main" id="{9E9C384D-D46B-429F-9A97-86F6E3560FE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>
              <a:extLst>
                <a:ext uri="{FF2B5EF4-FFF2-40B4-BE49-F238E27FC236}">
                  <a16:creationId xmlns:a16="http://schemas.microsoft.com/office/drawing/2014/main" id="{64B7918E-86D1-49EB-8917-1468D42A6E25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50A6733-FD78-4442-98B4-E2BED64B460F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>
              <a:extLst>
                <a:ext uri="{FF2B5EF4-FFF2-40B4-BE49-F238E27FC236}">
                  <a16:creationId xmlns:a16="http://schemas.microsoft.com/office/drawing/2014/main" id="{77BB574D-D198-49E4-874D-732C0CBD5BF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>
              <a:extLst>
                <a:ext uri="{FF2B5EF4-FFF2-40B4-BE49-F238E27FC236}">
                  <a16:creationId xmlns:a16="http://schemas.microsoft.com/office/drawing/2014/main" id="{67A72ACB-A6A0-450F-A8F3-9CA35EFC5560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C4970FA2-8D2D-462F-BD21-BDE052DC582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>
              <a:extLst>
                <a:ext uri="{FF2B5EF4-FFF2-40B4-BE49-F238E27FC236}">
                  <a16:creationId xmlns:a16="http://schemas.microsoft.com/office/drawing/2014/main" id="{A7C30986-FB99-416E-BC3E-3BAEC067C11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>
              <a:extLst>
                <a:ext uri="{FF2B5EF4-FFF2-40B4-BE49-F238E27FC236}">
                  <a16:creationId xmlns:a16="http://schemas.microsoft.com/office/drawing/2014/main" id="{4CE018F4-A860-49B3-B4CD-A328759F15C6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84" name="Gruppieren 83">
            <a:extLst>
              <a:ext uri="{FF2B5EF4-FFF2-40B4-BE49-F238E27FC236}">
                <a16:creationId xmlns:a16="http://schemas.microsoft.com/office/drawing/2014/main" id="{7C2BACBD-0A67-4A9A-B5DC-10C76F5DE4C2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>
              <a:extLst>
                <a:ext uri="{FF2B5EF4-FFF2-40B4-BE49-F238E27FC236}">
                  <a16:creationId xmlns:a16="http://schemas.microsoft.com/office/drawing/2014/main" id="{65F81584-9968-42FA-B3A9-1C13CEAE92A8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>
              <a:extLst>
                <a:ext uri="{FF2B5EF4-FFF2-40B4-BE49-F238E27FC236}">
                  <a16:creationId xmlns:a16="http://schemas.microsoft.com/office/drawing/2014/main" id="{B6D353C6-61DE-4475-8AC6-6D8AF12D49FB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87" name="Gerader Verbinder 86">
            <a:extLst>
              <a:ext uri="{FF2B5EF4-FFF2-40B4-BE49-F238E27FC236}">
                <a16:creationId xmlns:a16="http://schemas.microsoft.com/office/drawing/2014/main" id="{935008F2-D1D5-498F-9932-727B677C0ADE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>
            <a:extLst>
              <a:ext uri="{FF2B5EF4-FFF2-40B4-BE49-F238E27FC236}">
                <a16:creationId xmlns:a16="http://schemas.microsoft.com/office/drawing/2014/main" id="{9E72FA59-B055-4F1F-8F32-E797C18F96F9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>
              <a:extLst>
                <a:ext uri="{FF2B5EF4-FFF2-40B4-BE49-F238E27FC236}">
                  <a16:creationId xmlns:a16="http://schemas.microsoft.com/office/drawing/2014/main" id="{B89FA96C-C88D-4C6A-BE88-F3E3083BC51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>
              <a:extLst>
                <a:ext uri="{FF2B5EF4-FFF2-40B4-BE49-F238E27FC236}">
                  <a16:creationId xmlns:a16="http://schemas.microsoft.com/office/drawing/2014/main" id="{CD67028C-ACEA-4E1C-BF3F-B09177D4335E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91" name="Grafik 3">
            <a:extLst>
              <a:ext uri="{FF2B5EF4-FFF2-40B4-BE49-F238E27FC236}">
                <a16:creationId xmlns:a16="http://schemas.microsoft.com/office/drawing/2014/main" id="{63B15E59-1DC8-4E69-A2E3-B7C301F85A74}"/>
              </a:ext>
            </a:extLst>
          </p:cNvPr>
          <p:cNvGrpSpPr/>
          <p:nvPr userDrawn="1"/>
        </p:nvGrpSpPr>
        <p:grpSpPr>
          <a:xfrm>
            <a:off x="510639" y="293688"/>
            <a:ext cx="2594512" cy="327278"/>
            <a:chOff x="2242184" y="2525076"/>
            <a:chExt cx="7709534" cy="972502"/>
          </a:xfrm>
          <a:solidFill>
            <a:schemeClr val="tx1"/>
          </a:solidFill>
        </p:grpSpPr>
        <p:sp>
          <p:nvSpPr>
            <p:cNvPr id="92" name="Freihandform: Form 91">
              <a:extLst>
                <a:ext uri="{FF2B5EF4-FFF2-40B4-BE49-F238E27FC236}">
                  <a16:creationId xmlns:a16="http://schemas.microsoft.com/office/drawing/2014/main" id="{31479838-9F74-4673-9EBF-71D7160465DB}"/>
                </a:ext>
              </a:extLst>
            </p:cNvPr>
            <p:cNvSpPr/>
            <p:nvPr/>
          </p:nvSpPr>
          <p:spPr>
            <a:xfrm>
              <a:off x="2269806" y="2545079"/>
              <a:ext cx="232409" cy="369569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3" name="Freihandform: Form 92">
              <a:extLst>
                <a:ext uri="{FF2B5EF4-FFF2-40B4-BE49-F238E27FC236}">
                  <a16:creationId xmlns:a16="http://schemas.microsoft.com/office/drawing/2014/main" id="{853C65E7-B88C-42F7-937F-8DB98A4E9FCC}"/>
                </a:ext>
              </a:extLst>
            </p:cNvPr>
            <p:cNvSpPr/>
            <p:nvPr/>
          </p:nvSpPr>
          <p:spPr>
            <a:xfrm>
              <a:off x="2538412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4" name="Freihandform: Form 93">
              <a:extLst>
                <a:ext uri="{FF2B5EF4-FFF2-40B4-BE49-F238E27FC236}">
                  <a16:creationId xmlns:a16="http://schemas.microsoft.com/office/drawing/2014/main" id="{758B2ACA-719E-43F3-9EC0-0034F9047CBB}"/>
                </a:ext>
              </a:extLst>
            </p:cNvPr>
            <p:cNvSpPr/>
            <p:nvPr/>
          </p:nvSpPr>
          <p:spPr>
            <a:xfrm>
              <a:off x="2743199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5" name="Freihandform: Form 94">
              <a:extLst>
                <a:ext uri="{FF2B5EF4-FFF2-40B4-BE49-F238E27FC236}">
                  <a16:creationId xmlns:a16="http://schemas.microsoft.com/office/drawing/2014/main" id="{35EE226D-3234-43F6-8BB4-C0E371601E92}"/>
                </a:ext>
              </a:extLst>
            </p:cNvPr>
            <p:cNvSpPr/>
            <p:nvPr/>
          </p:nvSpPr>
          <p:spPr>
            <a:xfrm>
              <a:off x="2879407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6" name="Freihandform: Form 95">
              <a:extLst>
                <a:ext uri="{FF2B5EF4-FFF2-40B4-BE49-F238E27FC236}">
                  <a16:creationId xmlns:a16="http://schemas.microsoft.com/office/drawing/2014/main" id="{A7EFAE98-DF8E-4D8F-BA4F-2EDBA3177CFC}"/>
                </a:ext>
              </a:extLst>
            </p:cNvPr>
            <p:cNvSpPr/>
            <p:nvPr/>
          </p:nvSpPr>
          <p:spPr>
            <a:xfrm>
              <a:off x="317753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7" name="Freihandform: Form 96">
              <a:extLst>
                <a:ext uri="{FF2B5EF4-FFF2-40B4-BE49-F238E27FC236}">
                  <a16:creationId xmlns:a16="http://schemas.microsoft.com/office/drawing/2014/main" id="{5B44E1B9-32E5-4A3A-8DDB-8859CA78DEA6}"/>
                </a:ext>
              </a:extLst>
            </p:cNvPr>
            <p:cNvSpPr/>
            <p:nvPr/>
          </p:nvSpPr>
          <p:spPr>
            <a:xfrm>
              <a:off x="3509009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8" name="Freihandform: Form 97">
              <a:extLst>
                <a:ext uri="{FF2B5EF4-FFF2-40B4-BE49-F238E27FC236}">
                  <a16:creationId xmlns:a16="http://schemas.microsoft.com/office/drawing/2014/main" id="{A113CC62-1A03-4F2F-81E6-89FD73E20543}"/>
                </a:ext>
              </a:extLst>
            </p:cNvPr>
            <p:cNvSpPr/>
            <p:nvPr/>
          </p:nvSpPr>
          <p:spPr>
            <a:xfrm>
              <a:off x="3712844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99" name="Freihandform: Form 98">
              <a:extLst>
                <a:ext uri="{FF2B5EF4-FFF2-40B4-BE49-F238E27FC236}">
                  <a16:creationId xmlns:a16="http://schemas.microsoft.com/office/drawing/2014/main" id="{AEAF2AAD-7F92-4C68-919A-54ED1D8E07B7}"/>
                </a:ext>
              </a:extLst>
            </p:cNvPr>
            <p:cNvSpPr/>
            <p:nvPr/>
          </p:nvSpPr>
          <p:spPr>
            <a:xfrm>
              <a:off x="3850957" y="2640329"/>
              <a:ext cx="224789" cy="280034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0" name="Freihandform: Form 99">
              <a:extLst>
                <a:ext uri="{FF2B5EF4-FFF2-40B4-BE49-F238E27FC236}">
                  <a16:creationId xmlns:a16="http://schemas.microsoft.com/office/drawing/2014/main" id="{5FFE12AD-2431-47E8-ABC4-3D8E3A605297}"/>
                </a:ext>
              </a:extLst>
            </p:cNvPr>
            <p:cNvSpPr/>
            <p:nvPr/>
          </p:nvSpPr>
          <p:spPr>
            <a:xfrm>
              <a:off x="4129087" y="2525076"/>
              <a:ext cx="229552" cy="389572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1" name="Freihandform: Form 100">
              <a:extLst>
                <a:ext uri="{FF2B5EF4-FFF2-40B4-BE49-F238E27FC236}">
                  <a16:creationId xmlns:a16="http://schemas.microsoft.com/office/drawing/2014/main" id="{DAA0DE08-F7C2-4423-8FFE-8532F2A5C6FD}"/>
                </a:ext>
              </a:extLst>
            </p:cNvPr>
            <p:cNvSpPr/>
            <p:nvPr/>
          </p:nvSpPr>
          <p:spPr>
            <a:xfrm>
              <a:off x="4430077" y="2721291"/>
              <a:ext cx="130492" cy="59055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2" name="Freihandform: Form 101">
              <a:extLst>
                <a:ext uri="{FF2B5EF4-FFF2-40B4-BE49-F238E27FC236}">
                  <a16:creationId xmlns:a16="http://schemas.microsoft.com/office/drawing/2014/main" id="{9FA5E0D5-28AF-4E95-B133-86F7102C0A96}"/>
                </a:ext>
              </a:extLst>
            </p:cNvPr>
            <p:cNvSpPr/>
            <p:nvPr/>
          </p:nvSpPr>
          <p:spPr>
            <a:xfrm>
              <a:off x="4593906" y="2545079"/>
              <a:ext cx="342900" cy="368617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3" name="Freihandform: Form 102">
              <a:extLst>
                <a:ext uri="{FF2B5EF4-FFF2-40B4-BE49-F238E27FC236}">
                  <a16:creationId xmlns:a16="http://schemas.microsoft.com/office/drawing/2014/main" id="{8BF7A4DF-5D86-43D9-A178-B2D1212251F4}"/>
                </a:ext>
              </a:extLst>
            </p:cNvPr>
            <p:cNvSpPr/>
            <p:nvPr/>
          </p:nvSpPr>
          <p:spPr>
            <a:xfrm>
              <a:off x="4992052" y="2525076"/>
              <a:ext cx="61912" cy="388620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4" name="Freihandform: Form 103">
              <a:extLst>
                <a:ext uri="{FF2B5EF4-FFF2-40B4-BE49-F238E27FC236}">
                  <a16:creationId xmlns:a16="http://schemas.microsoft.com/office/drawing/2014/main" id="{A7958CCB-2330-4A17-B5C3-425A7C3D83AC}"/>
                </a:ext>
              </a:extLst>
            </p:cNvPr>
            <p:cNvSpPr/>
            <p:nvPr/>
          </p:nvSpPr>
          <p:spPr>
            <a:xfrm>
              <a:off x="512063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5" name="Freihandform: Form 104">
              <a:extLst>
                <a:ext uri="{FF2B5EF4-FFF2-40B4-BE49-F238E27FC236}">
                  <a16:creationId xmlns:a16="http://schemas.microsoft.com/office/drawing/2014/main" id="{FA7F979D-C5F8-486C-A37D-020E7D3D317B}"/>
                </a:ext>
              </a:extLst>
            </p:cNvPr>
            <p:cNvSpPr/>
            <p:nvPr/>
          </p:nvSpPr>
          <p:spPr>
            <a:xfrm>
              <a:off x="5397817" y="2646997"/>
              <a:ext cx="255269" cy="266700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6" name="Freihandform: Form 105">
              <a:extLst>
                <a:ext uri="{FF2B5EF4-FFF2-40B4-BE49-F238E27FC236}">
                  <a16:creationId xmlns:a16="http://schemas.microsoft.com/office/drawing/2014/main" id="{EBD1770F-AEF4-4C86-94F7-682AFD95DE4B}"/>
                </a:ext>
              </a:extLst>
            </p:cNvPr>
            <p:cNvSpPr/>
            <p:nvPr/>
          </p:nvSpPr>
          <p:spPr>
            <a:xfrm>
              <a:off x="5686407" y="2641281"/>
              <a:ext cx="225759" cy="279082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7" name="Freihandform: Form 106">
              <a:extLst>
                <a:ext uri="{FF2B5EF4-FFF2-40B4-BE49-F238E27FC236}">
                  <a16:creationId xmlns:a16="http://schemas.microsoft.com/office/drawing/2014/main" id="{9FC2E010-BDCD-474A-A6F8-8BD52E984837}"/>
                </a:ext>
              </a:extLst>
            </p:cNvPr>
            <p:cNvSpPr/>
            <p:nvPr/>
          </p:nvSpPr>
          <p:spPr>
            <a:xfrm>
              <a:off x="5991224" y="2641281"/>
              <a:ext cx="229552" cy="27336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8" name="Freihandform: Form 107">
              <a:extLst>
                <a:ext uri="{FF2B5EF4-FFF2-40B4-BE49-F238E27FC236}">
                  <a16:creationId xmlns:a16="http://schemas.microsoft.com/office/drawing/2014/main" id="{18AF4BC2-37FE-4D4C-97FA-D42EB65D0C56}"/>
                </a:ext>
              </a:extLst>
            </p:cNvPr>
            <p:cNvSpPr/>
            <p:nvPr/>
          </p:nvSpPr>
          <p:spPr>
            <a:xfrm>
              <a:off x="6286499" y="2525076"/>
              <a:ext cx="248602" cy="396239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09" name="Freihandform: Form 108">
              <a:extLst>
                <a:ext uri="{FF2B5EF4-FFF2-40B4-BE49-F238E27FC236}">
                  <a16:creationId xmlns:a16="http://schemas.microsoft.com/office/drawing/2014/main" id="{0202D10A-B967-464F-8305-AA6FAA93839B}"/>
                </a:ext>
              </a:extLst>
            </p:cNvPr>
            <p:cNvSpPr/>
            <p:nvPr/>
          </p:nvSpPr>
          <p:spPr>
            <a:xfrm>
              <a:off x="6602729" y="2641281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0" name="Freihandform: Form 109">
              <a:extLst>
                <a:ext uri="{FF2B5EF4-FFF2-40B4-BE49-F238E27FC236}">
                  <a16:creationId xmlns:a16="http://schemas.microsoft.com/office/drawing/2014/main" id="{47E67764-C4B8-41B0-B9C5-C4DF345626E1}"/>
                </a:ext>
              </a:extLst>
            </p:cNvPr>
            <p:cNvSpPr/>
            <p:nvPr/>
          </p:nvSpPr>
          <p:spPr>
            <a:xfrm>
              <a:off x="6916101" y="2641039"/>
              <a:ext cx="160020" cy="272657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11" name="Freihandform: Form 110">
              <a:extLst>
                <a:ext uri="{FF2B5EF4-FFF2-40B4-BE49-F238E27FC236}">
                  <a16:creationId xmlns:a16="http://schemas.microsoft.com/office/drawing/2014/main" id="{2B81E770-0087-40A5-A3DA-94AC0A24BAF6}"/>
                </a:ext>
              </a:extLst>
            </p:cNvPr>
            <p:cNvSpPr/>
            <p:nvPr/>
          </p:nvSpPr>
          <p:spPr>
            <a:xfrm>
              <a:off x="7115174" y="2721291"/>
              <a:ext cx="130492" cy="59055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1" name="Freihandform: Form 160">
              <a:extLst>
                <a:ext uri="{FF2B5EF4-FFF2-40B4-BE49-F238E27FC236}">
                  <a16:creationId xmlns:a16="http://schemas.microsoft.com/office/drawing/2014/main" id="{EA875C85-F2F5-46FB-B389-D71C46A1DE24}"/>
                </a:ext>
              </a:extLst>
            </p:cNvPr>
            <p:cNvSpPr/>
            <p:nvPr/>
          </p:nvSpPr>
          <p:spPr>
            <a:xfrm>
              <a:off x="7324724" y="2545079"/>
              <a:ext cx="288607" cy="375284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2" name="Freihandform: Form 161">
              <a:extLst>
                <a:ext uri="{FF2B5EF4-FFF2-40B4-BE49-F238E27FC236}">
                  <a16:creationId xmlns:a16="http://schemas.microsoft.com/office/drawing/2014/main" id="{34E2D03D-0830-486A-A6A9-F40A5230F968}"/>
                </a:ext>
              </a:extLst>
            </p:cNvPr>
            <p:cNvSpPr/>
            <p:nvPr/>
          </p:nvSpPr>
          <p:spPr>
            <a:xfrm>
              <a:off x="7697151" y="2641281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3" name="Freihandform: Form 162">
              <a:extLst>
                <a:ext uri="{FF2B5EF4-FFF2-40B4-BE49-F238E27FC236}">
                  <a16:creationId xmlns:a16="http://schemas.microsoft.com/office/drawing/2014/main" id="{402E3471-A6EC-4D18-B2A8-8BAE25AF636D}"/>
                </a:ext>
              </a:extLst>
            </p:cNvPr>
            <p:cNvSpPr/>
            <p:nvPr/>
          </p:nvSpPr>
          <p:spPr>
            <a:xfrm>
              <a:off x="7996237" y="2528887"/>
              <a:ext cx="79057" cy="384810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4" name="Freihandform: Form 163">
              <a:extLst>
                <a:ext uri="{FF2B5EF4-FFF2-40B4-BE49-F238E27FC236}">
                  <a16:creationId xmlns:a16="http://schemas.microsoft.com/office/drawing/2014/main" id="{AEDACA6D-F2B5-49EA-A2BB-7F2DA522AD37}"/>
                </a:ext>
              </a:extLst>
            </p:cNvPr>
            <p:cNvSpPr/>
            <p:nvPr/>
          </p:nvSpPr>
          <p:spPr>
            <a:xfrm>
              <a:off x="8119109" y="2647949"/>
              <a:ext cx="259079" cy="266700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5" name="Freihandform: Form 164">
              <a:extLst>
                <a:ext uri="{FF2B5EF4-FFF2-40B4-BE49-F238E27FC236}">
                  <a16:creationId xmlns:a16="http://schemas.microsoft.com/office/drawing/2014/main" id="{DC4084CA-5DB9-4485-8430-F048E5F868DC}"/>
                </a:ext>
              </a:extLst>
            </p:cNvPr>
            <p:cNvSpPr/>
            <p:nvPr/>
          </p:nvSpPr>
          <p:spPr>
            <a:xfrm>
              <a:off x="8406764" y="2641281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6" name="Freihandform: Form 165">
              <a:extLst>
                <a:ext uri="{FF2B5EF4-FFF2-40B4-BE49-F238E27FC236}">
                  <a16:creationId xmlns:a16="http://schemas.microsoft.com/office/drawing/2014/main" id="{FDD49516-EA60-4B95-B9D2-C3E7F48B2ACE}"/>
                </a:ext>
              </a:extLst>
            </p:cNvPr>
            <p:cNvSpPr/>
            <p:nvPr/>
          </p:nvSpPr>
          <p:spPr>
            <a:xfrm>
              <a:off x="8720137" y="2641039"/>
              <a:ext cx="160019" cy="272657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7" name="Freihandform: Form 166">
              <a:extLst>
                <a:ext uri="{FF2B5EF4-FFF2-40B4-BE49-F238E27FC236}">
                  <a16:creationId xmlns:a16="http://schemas.microsoft.com/office/drawing/2014/main" id="{5BCEF951-365A-47DF-B144-DA13EF292D61}"/>
                </a:ext>
              </a:extLst>
            </p:cNvPr>
            <p:cNvSpPr/>
            <p:nvPr/>
          </p:nvSpPr>
          <p:spPr>
            <a:xfrm>
              <a:off x="8909684" y="2640329"/>
              <a:ext cx="205739" cy="280034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8" name="Freihandform: Form 167">
              <a:extLst>
                <a:ext uri="{FF2B5EF4-FFF2-40B4-BE49-F238E27FC236}">
                  <a16:creationId xmlns:a16="http://schemas.microsoft.com/office/drawing/2014/main" id="{683A02B9-87B9-42C6-A66E-EE963D0E48AB}"/>
                </a:ext>
              </a:extLst>
            </p:cNvPr>
            <p:cNvSpPr/>
            <p:nvPr/>
          </p:nvSpPr>
          <p:spPr>
            <a:xfrm>
              <a:off x="9173526" y="2528887"/>
              <a:ext cx="79057" cy="384810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69" name="Freihandform: Form 168">
              <a:extLst>
                <a:ext uri="{FF2B5EF4-FFF2-40B4-BE49-F238E27FC236}">
                  <a16:creationId xmlns:a16="http://schemas.microsoft.com/office/drawing/2014/main" id="{03E1D314-1BE4-4D91-906A-39A39510A066}"/>
                </a:ext>
              </a:extLst>
            </p:cNvPr>
            <p:cNvSpPr/>
            <p:nvPr/>
          </p:nvSpPr>
          <p:spPr>
            <a:xfrm>
              <a:off x="9297351" y="2562224"/>
              <a:ext cx="165735" cy="358139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0" name="Freihandform: Form 169">
              <a:extLst>
                <a:ext uri="{FF2B5EF4-FFF2-40B4-BE49-F238E27FC236}">
                  <a16:creationId xmlns:a16="http://schemas.microsoft.com/office/drawing/2014/main" id="{82CCDC97-7480-43E2-A280-1F630D229367}"/>
                </a:ext>
              </a:extLst>
            </p:cNvPr>
            <p:cNvSpPr/>
            <p:nvPr/>
          </p:nvSpPr>
          <p:spPr>
            <a:xfrm>
              <a:off x="9511664" y="2533649"/>
              <a:ext cx="225742" cy="386714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1" name="Freihandform: Form 170">
              <a:extLst>
                <a:ext uri="{FF2B5EF4-FFF2-40B4-BE49-F238E27FC236}">
                  <a16:creationId xmlns:a16="http://schemas.microsoft.com/office/drawing/2014/main" id="{E50BE68B-7749-4F77-9172-E959A95D111D}"/>
                </a:ext>
              </a:extLst>
            </p:cNvPr>
            <p:cNvSpPr/>
            <p:nvPr/>
          </p:nvSpPr>
          <p:spPr>
            <a:xfrm>
              <a:off x="9785984" y="2562224"/>
              <a:ext cx="165734" cy="358139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2" name="Freihandform: Form 171">
              <a:extLst>
                <a:ext uri="{FF2B5EF4-FFF2-40B4-BE49-F238E27FC236}">
                  <a16:creationId xmlns:a16="http://schemas.microsoft.com/office/drawing/2014/main" id="{A40B095B-7AF5-4ED7-A633-F4D6D308DCA7}"/>
                </a:ext>
              </a:extLst>
            </p:cNvPr>
            <p:cNvSpPr/>
            <p:nvPr/>
          </p:nvSpPr>
          <p:spPr>
            <a:xfrm>
              <a:off x="2242184" y="3122294"/>
              <a:ext cx="275272" cy="368617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3" name="Freihandform: Form 172">
              <a:extLst>
                <a:ext uri="{FF2B5EF4-FFF2-40B4-BE49-F238E27FC236}">
                  <a16:creationId xmlns:a16="http://schemas.microsoft.com/office/drawing/2014/main" id="{C087BE32-DA94-4094-A1C5-68E43E197CD9}"/>
                </a:ext>
              </a:extLst>
            </p:cNvPr>
            <p:cNvSpPr/>
            <p:nvPr/>
          </p:nvSpPr>
          <p:spPr>
            <a:xfrm>
              <a:off x="2519362" y="3217544"/>
              <a:ext cx="242887" cy="279082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4" name="Freihandform: Form 173">
              <a:extLst>
                <a:ext uri="{FF2B5EF4-FFF2-40B4-BE49-F238E27FC236}">
                  <a16:creationId xmlns:a16="http://schemas.microsoft.com/office/drawing/2014/main" id="{610EF90D-D961-4886-A667-E29488DD3B72}"/>
                </a:ext>
              </a:extLst>
            </p:cNvPr>
            <p:cNvSpPr/>
            <p:nvPr/>
          </p:nvSpPr>
          <p:spPr>
            <a:xfrm>
              <a:off x="2816541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5" name="Freihandform: Form 174">
              <a:extLst>
                <a:ext uri="{FF2B5EF4-FFF2-40B4-BE49-F238E27FC236}">
                  <a16:creationId xmlns:a16="http://schemas.microsoft.com/office/drawing/2014/main" id="{3CC725CA-1995-466A-BBFB-E4CC489DC9A3}"/>
                </a:ext>
              </a:extLst>
            </p:cNvPr>
            <p:cNvSpPr/>
            <p:nvPr/>
          </p:nvSpPr>
          <p:spPr>
            <a:xfrm>
              <a:off x="3095624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6" name="Freihandform: Form 175">
              <a:extLst>
                <a:ext uri="{FF2B5EF4-FFF2-40B4-BE49-F238E27FC236}">
                  <a16:creationId xmlns:a16="http://schemas.microsoft.com/office/drawing/2014/main" id="{A679DB96-810C-4354-B51A-032CFEFED6D5}"/>
                </a:ext>
              </a:extLst>
            </p:cNvPr>
            <p:cNvSpPr/>
            <p:nvPr/>
          </p:nvSpPr>
          <p:spPr>
            <a:xfrm>
              <a:off x="3404234" y="3217544"/>
              <a:ext cx="228600" cy="27336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7" name="Freihandform: Form 176">
              <a:extLst>
                <a:ext uri="{FF2B5EF4-FFF2-40B4-BE49-F238E27FC236}">
                  <a16:creationId xmlns:a16="http://schemas.microsoft.com/office/drawing/2014/main" id="{128EA777-D1F4-47DC-93D5-A5DF6BD4D2D2}"/>
                </a:ext>
              </a:extLst>
            </p:cNvPr>
            <p:cNvSpPr/>
            <p:nvPr/>
          </p:nvSpPr>
          <p:spPr>
            <a:xfrm>
              <a:off x="3703319" y="3105149"/>
              <a:ext cx="79057" cy="384809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8" name="Freihandform: Form 177">
              <a:extLst>
                <a:ext uri="{FF2B5EF4-FFF2-40B4-BE49-F238E27FC236}">
                  <a16:creationId xmlns:a16="http://schemas.microsoft.com/office/drawing/2014/main" id="{4ED8FD9A-7134-4B69-86C9-5584AABA0DA1}"/>
                </a:ext>
              </a:extLst>
            </p:cNvPr>
            <p:cNvSpPr/>
            <p:nvPr/>
          </p:nvSpPr>
          <p:spPr>
            <a:xfrm>
              <a:off x="3830954" y="3216591"/>
              <a:ext cx="205740" cy="280035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79" name="Freihandform: Form 178">
              <a:extLst>
                <a:ext uri="{FF2B5EF4-FFF2-40B4-BE49-F238E27FC236}">
                  <a16:creationId xmlns:a16="http://schemas.microsoft.com/office/drawing/2014/main" id="{F136C0CB-E9EC-4D79-ABB6-F229DA9FF529}"/>
                </a:ext>
              </a:extLst>
            </p:cNvPr>
            <p:cNvSpPr/>
            <p:nvPr/>
          </p:nvSpPr>
          <p:spPr>
            <a:xfrm>
              <a:off x="4087177" y="3216591"/>
              <a:ext cx="224790" cy="280035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0" name="Freihandform: Form 179">
              <a:extLst>
                <a:ext uri="{FF2B5EF4-FFF2-40B4-BE49-F238E27FC236}">
                  <a16:creationId xmlns:a16="http://schemas.microsoft.com/office/drawing/2014/main" id="{56B10647-27C1-42C9-9CE4-63BC66AAEC60}"/>
                </a:ext>
              </a:extLst>
            </p:cNvPr>
            <p:cNvSpPr/>
            <p:nvPr/>
          </p:nvSpPr>
          <p:spPr>
            <a:xfrm>
              <a:off x="4366259" y="3101339"/>
              <a:ext cx="228600" cy="389572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1" name="Freihandform: Form 180">
              <a:extLst>
                <a:ext uri="{FF2B5EF4-FFF2-40B4-BE49-F238E27FC236}">
                  <a16:creationId xmlns:a16="http://schemas.microsoft.com/office/drawing/2014/main" id="{4694EE07-7C6D-4AEB-9248-C77C0C2DA2C9}"/>
                </a:ext>
              </a:extLst>
            </p:cNvPr>
            <p:cNvSpPr/>
            <p:nvPr/>
          </p:nvSpPr>
          <p:spPr>
            <a:xfrm>
              <a:off x="4659629" y="3217544"/>
              <a:ext cx="242887" cy="279082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2" name="Freihandform: Form 181">
              <a:extLst>
                <a:ext uri="{FF2B5EF4-FFF2-40B4-BE49-F238E27FC236}">
                  <a16:creationId xmlns:a16="http://schemas.microsoft.com/office/drawing/2014/main" id="{4C49C4B4-927F-405D-9CBA-4D5DAADCBB4D}"/>
                </a:ext>
              </a:extLst>
            </p:cNvPr>
            <p:cNvSpPr/>
            <p:nvPr/>
          </p:nvSpPr>
          <p:spPr>
            <a:xfrm>
              <a:off x="5130164" y="3122294"/>
              <a:ext cx="231457" cy="368617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3" name="Freihandform: Form 182">
              <a:extLst>
                <a:ext uri="{FF2B5EF4-FFF2-40B4-BE49-F238E27FC236}">
                  <a16:creationId xmlns:a16="http://schemas.microsoft.com/office/drawing/2014/main" id="{ACE5A6C1-7169-4363-BD9D-A2503A01234C}"/>
                </a:ext>
              </a:extLst>
            </p:cNvPr>
            <p:cNvSpPr/>
            <p:nvPr/>
          </p:nvSpPr>
          <p:spPr>
            <a:xfrm>
              <a:off x="5373052" y="3217544"/>
              <a:ext cx="226694" cy="279082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4" name="Freihandform: Form 183">
              <a:extLst>
                <a:ext uri="{FF2B5EF4-FFF2-40B4-BE49-F238E27FC236}">
                  <a16:creationId xmlns:a16="http://schemas.microsoft.com/office/drawing/2014/main" id="{C285BC79-E7CB-41E4-9EAF-48FA16725D93}"/>
                </a:ext>
              </a:extLst>
            </p:cNvPr>
            <p:cNvSpPr/>
            <p:nvPr/>
          </p:nvSpPr>
          <p:spPr>
            <a:xfrm>
              <a:off x="5678804" y="3101339"/>
              <a:ext cx="234314" cy="389572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5" name="Freihandform: Form 184">
              <a:extLst>
                <a:ext uri="{FF2B5EF4-FFF2-40B4-BE49-F238E27FC236}">
                  <a16:creationId xmlns:a16="http://schemas.microsoft.com/office/drawing/2014/main" id="{0FE4AEB4-A994-48BE-B61D-C6EC2698C0BE}"/>
                </a:ext>
              </a:extLst>
            </p:cNvPr>
            <p:cNvSpPr/>
            <p:nvPr/>
          </p:nvSpPr>
          <p:spPr>
            <a:xfrm>
              <a:off x="5958839" y="3224212"/>
              <a:ext cx="229552" cy="27336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6" name="Freihandform: Form 185">
              <a:extLst>
                <a:ext uri="{FF2B5EF4-FFF2-40B4-BE49-F238E27FC236}">
                  <a16:creationId xmlns:a16="http://schemas.microsoft.com/office/drawing/2014/main" id="{7C18043D-1369-4E6D-9211-DD23A824E7CB}"/>
                </a:ext>
              </a:extLst>
            </p:cNvPr>
            <p:cNvSpPr/>
            <p:nvPr/>
          </p:nvSpPr>
          <p:spPr>
            <a:xfrm>
              <a:off x="6268402" y="3100387"/>
              <a:ext cx="61912" cy="389572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7" name="Freihandform: Form 186">
              <a:extLst>
                <a:ext uri="{FF2B5EF4-FFF2-40B4-BE49-F238E27FC236}">
                  <a16:creationId xmlns:a16="http://schemas.microsoft.com/office/drawing/2014/main" id="{6281DAD0-3872-400E-8D26-FFA074932973}"/>
                </a:ext>
              </a:extLst>
            </p:cNvPr>
            <p:cNvSpPr/>
            <p:nvPr/>
          </p:nvSpPr>
          <p:spPr>
            <a:xfrm>
              <a:off x="6385559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8" name="Freihandform: Form 187">
              <a:extLst>
                <a:ext uri="{FF2B5EF4-FFF2-40B4-BE49-F238E27FC236}">
                  <a16:creationId xmlns:a16="http://schemas.microsoft.com/office/drawing/2014/main" id="{A238B80F-CEC5-4808-AF03-A33208CDDBB0}"/>
                </a:ext>
              </a:extLst>
            </p:cNvPr>
            <p:cNvSpPr/>
            <p:nvPr/>
          </p:nvSpPr>
          <p:spPr>
            <a:xfrm>
              <a:off x="6599871" y="3109912"/>
              <a:ext cx="225742" cy="386715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  <p:sp>
          <p:nvSpPr>
            <p:cNvPr id="189" name="Freihandform: Form 188">
              <a:extLst>
                <a:ext uri="{FF2B5EF4-FFF2-40B4-BE49-F238E27FC236}">
                  <a16:creationId xmlns:a16="http://schemas.microsoft.com/office/drawing/2014/main" id="{55691878-494C-4687-9A55-8351DD5972D1}"/>
                </a:ext>
              </a:extLst>
            </p:cNvPr>
            <p:cNvSpPr/>
            <p:nvPr/>
          </p:nvSpPr>
          <p:spPr>
            <a:xfrm>
              <a:off x="6874192" y="3138487"/>
              <a:ext cx="165734" cy="358140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DE"/>
            </a:p>
          </p:txBody>
        </p:sp>
      </p:grpSp>
      <p:pic>
        <p:nvPicPr>
          <p:cNvPr id="113" name="Grafik 112">
            <a:extLst>
              <a:ext uri="{FF2B5EF4-FFF2-40B4-BE49-F238E27FC236}">
                <a16:creationId xmlns:a16="http://schemas.microsoft.com/office/drawing/2014/main" id="{10D447B4-576A-5F48-8528-7C59E08B37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9756" y="150222"/>
            <a:ext cx="3238500" cy="86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0920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FCF17-48A0-4939-9B86-4A0E590241E6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F5C59997-58CB-4A34-A7D6-744D4117F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8AE96D7-C3C8-4590-B13B-86D938A7890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A2CCB0F-CABF-3044-8C9B-EB7575658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272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C8739-BFB7-40C2-B28E-69BB709E9C11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024A1079-17C2-45DE-A16B-14C152A08F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6329" y="1631156"/>
            <a:ext cx="5469732" cy="456961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BAC64890-C924-4759-9B9B-7DE74E38C4A6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5EB38B1-7F90-4D4C-872D-389985B6B3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288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| dr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B6080-B214-4A27-A13D-95A31493955D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36A777D-D5C6-4E84-A9C9-D0F4836A4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304591F-2FC9-4C29-9FE5-537955E3B9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" name="Textplatzhalter 6">
            <a:extLst>
              <a:ext uri="{FF2B5EF4-FFF2-40B4-BE49-F238E27FC236}">
                <a16:creationId xmlns:a16="http://schemas.microsoft.com/office/drawing/2014/main" id="{D0C47385-EF97-44EE-867E-E9365B44CA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07242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3" name="Textplatzhalter 6">
            <a:extLst>
              <a:ext uri="{FF2B5EF4-FFF2-40B4-BE49-F238E27FC236}">
                <a16:creationId xmlns:a16="http://schemas.microsoft.com/office/drawing/2014/main" id="{E3F53468-6A74-4DFC-93FD-A760B961965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312780" y="1631157"/>
            <a:ext cx="3568821" cy="4569618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7A7A670F-933B-48F3-B921-A1B739D6C9D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10BB6872-4885-4B47-91D3-7118A72AF71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83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 Bild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4BF54-E288-44CA-9624-72B71A8A42AB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8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6206329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97A335FC-7B0F-4DB2-A1F6-1DF21639819F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0DAE818-D35C-3345-BF1F-5673D450AD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9571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 Text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8">
            <a:extLst>
              <a:ext uri="{FF2B5EF4-FFF2-40B4-BE49-F238E27FC236}">
                <a16:creationId xmlns:a16="http://schemas.microsoft.com/office/drawing/2014/main" id="{3A0E3338-4E71-4920-9A06-A4D408E5A297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518318" y="1631155"/>
            <a:ext cx="5469732" cy="456961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22E-4B59-4195-AD23-1DB4381AB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055A8-E7B1-419D-84AA-0C89B698BF26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0F6FD0B-B0A5-4052-BAB6-95BD027E8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385CA6-0215-4C6D-9658-F37EA26CE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7C50F1EF-7CD3-4F38-8BE6-ED3FCE2DB36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06331" y="1631156"/>
            <a:ext cx="5469732" cy="4569619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5E5E3F57-04C9-40C7-B10F-E51808253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D7BA2DC0-EE95-4994-AD5A-8F6A7D106E5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accent3"/>
                </a:solidFill>
              </a:defRPr>
            </a:lvl1pPr>
          </a:lstStyle>
          <a:p>
            <a:pPr lvl="0"/>
            <a:r>
              <a:rPr lang="de-DE" dirty="0"/>
              <a:t>Mastertextformat bearbeiten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48E69B7E-A6A4-BB4B-A3EA-B3BC849819B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39891" y="205528"/>
            <a:ext cx="2177460" cy="5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132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3999BA3-562C-4E45-8F3B-A023F450B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A1581D5-332D-4C8E-AF45-43F518A6E5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Sechste Ebene</a:t>
            </a:r>
          </a:p>
          <a:p>
            <a:pPr lvl="6"/>
            <a:r>
              <a:rPr lang="de-DE" dirty="0"/>
              <a:t>Siebte Ebene</a:t>
            </a:r>
          </a:p>
          <a:p>
            <a:pPr lvl="7"/>
            <a:r>
              <a:rPr lang="de-DE" dirty="0"/>
              <a:t>Achte Ebene</a:t>
            </a:r>
          </a:p>
          <a:p>
            <a:pPr lvl="8"/>
            <a:r>
              <a:rPr lang="de-DE" dirty="0"/>
              <a:t>Neunte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D440FC-859D-4521-8908-A802F3E535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E4F9C00A-8AFB-47C9-A7D9-7909CE906E5E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8C6C66-9703-4B53-BAF2-1F89587F3C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C2FAB54-E254-4FCB-BB98-1E4D5A6D0B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82099" y="6634666"/>
            <a:ext cx="193964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D949F9DF-37BD-4CD6-BF49-65BA579E1D7A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9EA0DE-CCA1-4795-BE19-74C50E90E6A6}"/>
              </a:ext>
            </a:extLst>
          </p:cNvPr>
          <p:cNvSpPr/>
          <p:nvPr userDrawn="1"/>
        </p:nvSpPr>
        <p:spPr>
          <a:xfrm>
            <a:off x="518400" y="1196733"/>
            <a:ext cx="11676062" cy="72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10272FF-60F7-4AF4-9CD6-0A04080EA9B4}"/>
              </a:ext>
            </a:extLst>
          </p:cNvPr>
          <p:cNvSpPr/>
          <p:nvPr userDrawn="1"/>
        </p:nvSpPr>
        <p:spPr>
          <a:xfrm>
            <a:off x="517200" y="6538526"/>
            <a:ext cx="11674800" cy="10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94ED806-CB19-40CC-A79A-590CC1E2001C}"/>
              </a:ext>
            </a:extLst>
          </p:cNvPr>
          <p:cNvGrpSpPr/>
          <p:nvPr userDrawn="1"/>
        </p:nvGrpSpPr>
        <p:grpSpPr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>
              <a:extLst>
                <a:ext uri="{FF2B5EF4-FFF2-40B4-BE49-F238E27FC236}">
                  <a16:creationId xmlns:a16="http://schemas.microsoft.com/office/drawing/2014/main" id="{4AAF1C65-9B2D-4CC2-AC17-D265DC4D733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1A82F2D7-59C8-4661-B851-DC008AA6297D}"/>
                </a:ext>
              </a:extLst>
            </p:cNvPr>
            <p:cNvSpPr txBox="1"/>
            <p:nvPr userDrawn="1"/>
          </p:nvSpPr>
          <p:spPr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08,70</a:t>
              </a:r>
            </a:p>
          </p:txBody>
        </p:sp>
      </p:grp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11FD6C4-2ACB-4F36-A3BA-68BAE793E096}"/>
              </a:ext>
            </a:extLst>
          </p:cNvPr>
          <p:cNvGrpSpPr/>
          <p:nvPr userDrawn="1"/>
        </p:nvGrpSpPr>
        <p:grpSpPr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>
              <a:extLst>
                <a:ext uri="{FF2B5EF4-FFF2-40B4-BE49-F238E27FC236}">
                  <a16:creationId xmlns:a16="http://schemas.microsoft.com/office/drawing/2014/main" id="{779170BC-C4E0-4FC8-93EA-CB17C932729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6CF57888-5707-459D-94AC-235CE0EBEDD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06,00</a:t>
              </a:r>
            </a:p>
          </p:txBody>
        </p:sp>
      </p:grp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03014F4-59EC-4961-A29D-259A33C423B3}"/>
              </a:ext>
            </a:extLst>
          </p:cNvPr>
          <p:cNvGrpSpPr/>
          <p:nvPr userDrawn="1"/>
        </p:nvGrpSpPr>
        <p:grpSpPr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>
              <a:extLst>
                <a:ext uri="{FF2B5EF4-FFF2-40B4-BE49-F238E27FC236}">
                  <a16:creationId xmlns:a16="http://schemas.microsoft.com/office/drawing/2014/main" id="{BD8E14DC-3898-4BA1-91EA-46ADC917A58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61BB5C6B-8FE1-44A4-AE66-C1DB01AE301C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05,00</a:t>
              </a:r>
            </a:p>
          </p:txBody>
        </p:sp>
      </p:grp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9991022-C87B-4402-BF68-CD3ED59D5D85}"/>
              </a:ext>
            </a:extLst>
          </p:cNvPr>
          <p:cNvGrpSpPr/>
          <p:nvPr userDrawn="1"/>
        </p:nvGrpSpPr>
        <p:grpSpPr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>
              <a:extLst>
                <a:ext uri="{FF2B5EF4-FFF2-40B4-BE49-F238E27FC236}">
                  <a16:creationId xmlns:a16="http://schemas.microsoft.com/office/drawing/2014/main" id="{439873FE-8996-424A-94FE-EEEEC0A7B6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A04C5416-0A35-4C8C-8975-2F5057F69C48}"/>
                </a:ext>
              </a:extLst>
            </p:cNvPr>
            <p:cNvSpPr txBox="1"/>
            <p:nvPr userDrawn="1"/>
          </p:nvSpPr>
          <p:spPr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00,00</a:t>
              </a:r>
            </a:p>
          </p:txBody>
        </p:sp>
      </p:grp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FF9A881D-D6E0-4814-9AA3-AAF6697A620E}"/>
              </a:ext>
            </a:extLst>
          </p:cNvPr>
          <p:cNvGrpSpPr/>
          <p:nvPr userDrawn="1"/>
        </p:nvGrpSpPr>
        <p:grpSpPr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>
              <a:extLst>
                <a:ext uri="{FF2B5EF4-FFF2-40B4-BE49-F238E27FC236}">
                  <a16:creationId xmlns:a16="http://schemas.microsoft.com/office/drawing/2014/main" id="{7ECA5DFD-01F8-49BC-9DE9-EE577F9B403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0348451A-09A8-4D76-AA86-13CB9E640770}"/>
                </a:ext>
              </a:extLst>
            </p:cNvPr>
            <p:cNvSpPr txBox="1"/>
            <p:nvPr userDrawn="1"/>
          </p:nvSpPr>
          <p:spPr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07,70</a:t>
              </a:r>
            </a:p>
          </p:txBody>
        </p: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324DF2EB-9047-4DDA-A12A-4BAC4962F78F}"/>
              </a:ext>
            </a:extLst>
          </p:cNvPr>
          <p:cNvGrpSpPr/>
          <p:nvPr userDrawn="1"/>
        </p:nvGrpSpPr>
        <p:grpSpPr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>
              <a:extLst>
                <a:ext uri="{FF2B5EF4-FFF2-40B4-BE49-F238E27FC236}">
                  <a16:creationId xmlns:a16="http://schemas.microsoft.com/office/drawing/2014/main" id="{690A038D-AD14-4251-A0A9-22A5F6713B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9E3D1027-C73A-4F88-AB8D-55680AB053E7}"/>
                </a:ext>
              </a:extLst>
            </p:cNvPr>
            <p:cNvSpPr txBox="1"/>
            <p:nvPr userDrawn="1"/>
          </p:nvSpPr>
          <p:spPr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08,90</a:t>
              </a:r>
            </a:p>
          </p:txBody>
        </p:sp>
      </p:grp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B6244944-3F97-4474-9D4A-3D31BFBC3DF9}"/>
              </a:ext>
            </a:extLst>
          </p:cNvPr>
          <p:cNvGrpSpPr/>
          <p:nvPr userDrawn="1"/>
        </p:nvGrpSpPr>
        <p:grpSpPr>
          <a:xfrm rot="16200000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>
              <a:extLst>
                <a:ext uri="{FF2B5EF4-FFF2-40B4-BE49-F238E27FC236}">
                  <a16:creationId xmlns:a16="http://schemas.microsoft.com/office/drawing/2014/main" id="{97182CE3-E874-4552-B5B3-4076C990890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DFE6B92B-AC01-4482-A6E7-400EF0E7F9ED}"/>
                </a:ext>
              </a:extLst>
            </p:cNvPr>
            <p:cNvSpPr txBox="1"/>
            <p:nvPr userDrawn="1"/>
          </p:nvSpPr>
          <p:spPr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EC5B3E5-86C1-4027-A74F-789345DFA684}"/>
              </a:ext>
            </a:extLst>
          </p:cNvPr>
          <p:cNvGrpSpPr/>
          <p:nvPr userDrawn="1"/>
        </p:nvGrpSpPr>
        <p:grpSpPr>
          <a:xfrm rot="16200000">
            <a:off x="5752963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>
              <a:extLst>
                <a:ext uri="{FF2B5EF4-FFF2-40B4-BE49-F238E27FC236}">
                  <a16:creationId xmlns:a16="http://schemas.microsoft.com/office/drawing/2014/main" id="{7B62256D-25C9-4899-8A3A-7970EB4706F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>
              <a:extLst>
                <a:ext uri="{FF2B5EF4-FFF2-40B4-BE49-F238E27FC236}">
                  <a16:creationId xmlns:a16="http://schemas.microsoft.com/office/drawing/2014/main" id="{29A2699B-FFE8-4320-BD7A-68D214D9A58B}"/>
                </a:ext>
              </a:extLst>
            </p:cNvPr>
            <p:cNvSpPr txBox="1"/>
            <p:nvPr userDrawn="1"/>
          </p:nvSpPr>
          <p:spPr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11A9EBBA-C118-4592-8B41-99FA797C19C4}"/>
              </a:ext>
            </a:extLst>
          </p:cNvPr>
          <p:cNvGrpSpPr/>
          <p:nvPr userDrawn="1"/>
        </p:nvGrpSpPr>
        <p:grpSpPr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>
              <a:extLst>
                <a:ext uri="{FF2B5EF4-FFF2-40B4-BE49-F238E27FC236}">
                  <a16:creationId xmlns:a16="http://schemas.microsoft.com/office/drawing/2014/main" id="{45C123C4-4121-4372-95DF-DC232FC6A3E1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>
              <a:extLst>
                <a:ext uri="{FF2B5EF4-FFF2-40B4-BE49-F238E27FC236}">
                  <a16:creationId xmlns:a16="http://schemas.microsoft.com/office/drawing/2014/main" id="{10C304B0-38F3-48B3-A23F-BE3EEAF774D6}"/>
                </a:ext>
              </a:extLst>
            </p:cNvPr>
            <p:cNvSpPr txBox="1"/>
            <p:nvPr userDrawn="1"/>
          </p:nvSpPr>
          <p:spPr>
            <a:xfrm rot="16200000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00,30</a:t>
              </a:r>
            </a:p>
          </p:txBody>
        </p:sp>
      </p:grpSp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EA609601-D94C-4D05-A7EF-EBA9D6ACA000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E2CEB042-C849-4BE4-A0F0-03828777E713}"/>
              </a:ext>
            </a:extLst>
          </p:cNvPr>
          <p:cNvGrpSpPr/>
          <p:nvPr userDrawn="1"/>
        </p:nvGrpSpPr>
        <p:grpSpPr>
          <a:xfrm rot="16200000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>
              <a:extLst>
                <a:ext uri="{FF2B5EF4-FFF2-40B4-BE49-F238E27FC236}">
                  <a16:creationId xmlns:a16="http://schemas.microsoft.com/office/drawing/2014/main" id="{A58E387D-7C2C-4001-94B6-8372A7A1305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>
              <a:extLst>
                <a:ext uri="{FF2B5EF4-FFF2-40B4-BE49-F238E27FC236}">
                  <a16:creationId xmlns:a16="http://schemas.microsoft.com/office/drawing/2014/main" id="{29EC0E69-66B7-4E97-B0AC-9CFA0DDEC604}"/>
                </a:ext>
              </a:extLst>
            </p:cNvPr>
            <p:cNvSpPr txBox="1"/>
            <p:nvPr userDrawn="1"/>
          </p:nvSpPr>
          <p:spPr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de-DE" sz="8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15,50</a:t>
              </a:r>
            </a:p>
          </p:txBody>
        </p:sp>
      </p:grp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14D59EEC-E0BA-43F5-BBC0-E623BF3D0A64}"/>
              </a:ext>
            </a:extLst>
          </p:cNvPr>
          <p:cNvSpPr>
            <a:spLocks noChangeAspect="1"/>
          </p:cNvSpPr>
          <p:nvPr userDrawn="1"/>
        </p:nvSpPr>
        <p:spPr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316A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59824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  <p:sldLayoutId id="2147483774" r:id="rId18"/>
    <p:sldLayoutId id="2147483775" r:id="rId19"/>
    <p:sldLayoutId id="2147483776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 panose="05050102010706020507" pitchFamily="18" charset="2"/>
        <a:buChar char="-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25">
          <p15:clr>
            <a:srgbClr val="F26B43"/>
          </p15:clr>
        </p15:guide>
        <p15:guide id="4" pos="7355">
          <p15:clr>
            <a:srgbClr val="F26B43"/>
          </p15:clr>
        </p15:guide>
        <p15:guide id="5" orient="horz" pos="187">
          <p15:clr>
            <a:srgbClr val="F26B43"/>
          </p15:clr>
        </p15:guide>
        <p15:guide id="6" orient="horz" pos="799">
          <p15:clr>
            <a:srgbClr val="F26B43"/>
          </p15:clr>
        </p15:guide>
        <p15:guide id="7" orient="horz" pos="1026">
          <p15:clr>
            <a:srgbClr val="F26B43"/>
          </p15:clr>
        </p15:guide>
        <p15:guide id="8" orient="horz" pos="3906">
          <p15:clr>
            <a:srgbClr val="F26B43"/>
          </p15:clr>
        </p15:guide>
        <p15:guide id="9" orient="horz" pos="4178">
          <p15:clr>
            <a:srgbClr val="F26B43"/>
          </p15:clr>
        </p15:guide>
        <p15:guide id="10" pos="3908">
          <p15:clr>
            <a:srgbClr val="F26B43"/>
          </p15:clr>
        </p15:guide>
        <p15:guide id="11" pos="377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jpeg"/><Relationship Id="rId4" Type="http://schemas.openxmlformats.org/officeDocument/2006/relationships/hyperlink" Target="https://commons.wikimedia.org/w/index.php?curid=4254915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sv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jamanetwork.com/journals/jamadermatology/article-abstract/2790344#:~:text=Malignant%20melanomas%20(hereafter%20melanoma)%20account,skinned%20populations%20of%20European%20ancestr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hyperlink" Target="https://jamanetwork.com/journals/jamadermatology/article-abstract/2790344#:~:text=Malignant%20melanomas%20(hereafter%20melanoma)%20account,skinned%20populations%20of%20European%20ancestr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13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2E97C76-A4DB-4E4D-BDE5-C46A0BB87C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B19DF95-D0DC-403C-8DA6-0ED3DF8165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l"/>
            <a:endParaRPr lang="en-GB" sz="1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F67DDAB-A029-4F51-840C-C39A868CC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2602" y="1825892"/>
            <a:ext cx="3026790" cy="843244"/>
          </a:xfrm>
        </p:spPr>
        <p:txBody>
          <a:bodyPr/>
          <a:lstStyle/>
          <a:p>
            <a:pPr algn="ctr"/>
            <a:r>
              <a:rPr lang="de-DE" sz="5400" dirty="0"/>
              <a:t>Welcome</a:t>
            </a:r>
          </a:p>
        </p:txBody>
      </p:sp>
      <p:sp>
        <p:nvSpPr>
          <p:cNvPr id="3" name="Titel 3">
            <a:extLst>
              <a:ext uri="{FF2B5EF4-FFF2-40B4-BE49-F238E27FC236}">
                <a16:creationId xmlns:a16="http://schemas.microsoft.com/office/drawing/2014/main" id="{A47B2C34-F525-053A-03AB-4DBAC279A312}"/>
              </a:ext>
            </a:extLst>
          </p:cNvPr>
          <p:cNvSpPr txBox="1">
            <a:spLocks/>
          </p:cNvSpPr>
          <p:nvPr/>
        </p:nvSpPr>
        <p:spPr>
          <a:xfrm>
            <a:off x="1589661" y="3294318"/>
            <a:ext cx="9012671" cy="51142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3200" i="0" dirty="0" err="1">
                <a:effectLst/>
                <a:latin typeface="Exo 2"/>
              </a:rPr>
              <a:t>VisioMel</a:t>
            </a:r>
            <a:r>
              <a:rPr lang="en-GB" sz="3200" i="0" dirty="0">
                <a:effectLst/>
                <a:latin typeface="Exo 2"/>
              </a:rPr>
              <a:t> Challenge: Predicting Melanoma Relapse</a:t>
            </a:r>
            <a:endParaRPr lang="de-DE" sz="3200" dirty="0"/>
          </a:p>
        </p:txBody>
      </p:sp>
      <p:sp>
        <p:nvSpPr>
          <p:cNvPr id="5" name="Titel 3">
            <a:extLst>
              <a:ext uri="{FF2B5EF4-FFF2-40B4-BE49-F238E27FC236}">
                <a16:creationId xmlns:a16="http://schemas.microsoft.com/office/drawing/2014/main" id="{9D43E7A3-CEB5-029A-B517-732608F51B0F}"/>
              </a:ext>
            </a:extLst>
          </p:cNvPr>
          <p:cNvSpPr txBox="1">
            <a:spLocks/>
          </p:cNvSpPr>
          <p:nvPr/>
        </p:nvSpPr>
        <p:spPr>
          <a:xfrm>
            <a:off x="4037505" y="5135864"/>
            <a:ext cx="4116988" cy="38593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sz="66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dirty="0">
                <a:latin typeface="Exo 2"/>
              </a:rPr>
              <a:t>Author: Mahadev Prasad Panda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4A06E0-44D5-DEAB-E972-01EDEFDE6E23}"/>
              </a:ext>
            </a:extLst>
          </p:cNvPr>
          <p:cNvSpPr txBox="1"/>
          <p:nvPr/>
        </p:nvSpPr>
        <p:spPr>
          <a:xfrm>
            <a:off x="3881033" y="5521803"/>
            <a:ext cx="4429931" cy="38593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lang="de-DE" sz="2400" b="1" dirty="0">
                <a:latin typeface="Exo 2"/>
              </a:rPr>
              <a:t>Supervisor: </a:t>
            </a:r>
            <a:r>
              <a:rPr lang="en-GB" sz="2400" b="1" i="0" dirty="0">
                <a:effectLst/>
                <a:latin typeface="Exo 2"/>
              </a:rPr>
              <a:t>Thomas </a:t>
            </a:r>
            <a:r>
              <a:rPr lang="en-GB" sz="2400" b="1" i="0" dirty="0" err="1">
                <a:effectLst/>
                <a:latin typeface="Exo 2"/>
              </a:rPr>
              <a:t>Altstidl</a:t>
            </a:r>
            <a:r>
              <a:rPr lang="en-GB" sz="2400" b="1" i="0" dirty="0">
                <a:effectLst/>
                <a:latin typeface="Exo 2"/>
              </a:rPr>
              <a:t>, M. Sc.</a:t>
            </a:r>
            <a:endParaRPr lang="de-DE" sz="2400" b="1" dirty="0">
              <a:latin typeface="Exo 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5C7891-FA11-4393-E142-509C3D0291C0}"/>
              </a:ext>
            </a:extLst>
          </p:cNvPr>
          <p:cNvSpPr txBox="1"/>
          <p:nvPr/>
        </p:nvSpPr>
        <p:spPr>
          <a:xfrm>
            <a:off x="814822" y="3805741"/>
            <a:ext cx="109435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GB" sz="2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r>
              <a:rPr lang="en-GB" sz="2400" b="1" i="0" u="none" strike="noStrike" baseline="0" dirty="0">
                <a:solidFill>
                  <a:srgbClr val="FFFFFF"/>
                </a:solidFill>
                <a:latin typeface="Arial" panose="020B0604020202020204" pitchFamily="34" charset="0"/>
              </a:rPr>
              <a:t>Machine Learning and Data Analytics for Industry 4.0 (MADI40) Seminar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5535455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sz="1600" dirty="0"/>
              <a:t>Whole slide images are digital formats of the microscopic glass slides</a:t>
            </a:r>
          </a:p>
          <a:p>
            <a:pPr marL="0" lvl="1" indent="0">
              <a:buNone/>
            </a:pPr>
            <a:r>
              <a:rPr lang="en-GB" sz="1600" dirty="0"/>
              <a:t>WSIs are in the form of pyramidal TIFs, which are a multi-resolution, tiled format.</a:t>
            </a:r>
          </a:p>
          <a:p>
            <a:pPr lvl="1"/>
            <a:endParaRPr lang="en-GB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Data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2DF1E-500C-0E58-48D0-F6DF9B4FDD3A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Whole Slide Images (WSIs)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33AB9A46-C076-336C-7D5A-89EBCF6E99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62702" y="2683784"/>
            <a:ext cx="3366568" cy="3366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121FCCB-442F-B1BC-6919-2D933202F20C}"/>
              </a:ext>
            </a:extLst>
          </p:cNvPr>
          <p:cNvSpPr txBox="1"/>
          <p:nvPr/>
        </p:nvSpPr>
        <p:spPr>
          <a:xfrm>
            <a:off x="6823423" y="6160571"/>
            <a:ext cx="630645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dirty="0"/>
              <a:t>An illustration of the multi-scale property of the pyramidal TIF image format. Source: </a:t>
            </a:r>
            <a:r>
              <a:rPr lang="en-GB" sz="900" dirty="0">
                <a:hlinkClick r:id="rId4"/>
              </a:rPr>
              <a:t>link</a:t>
            </a:r>
            <a:endParaRPr lang="en-GB" sz="900" dirty="0"/>
          </a:p>
        </p:txBody>
      </p:sp>
      <p:pic>
        <p:nvPicPr>
          <p:cNvPr id="2" name="Picture 4" descr="alt-text">
            <a:extLst>
              <a:ext uri="{FF2B5EF4-FFF2-40B4-BE49-F238E27FC236}">
                <a16:creationId xmlns:a16="http://schemas.microsoft.com/office/drawing/2014/main" id="{3CC08F3D-AF4D-6D4C-5FAA-0596007F5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719" y="3429000"/>
            <a:ext cx="5958301" cy="239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0617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Data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2DF1E-500C-0E58-48D0-F6DF9B4FDD3A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spcAft>
                <a:spcPts val="1200"/>
              </a:spcAft>
              <a:defRPr/>
            </a:pPr>
            <a:r>
              <a:rPr lang="en-GB" sz="1600" dirty="0">
                <a:solidFill>
                  <a:srgbClr val="2F586E"/>
                </a:solidFill>
              </a:rPr>
              <a:t>Breslow and Ulceration Visualisation Example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DD7AB13-B4A6-7C3F-9E58-E7CAD740E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9416" y="1381813"/>
            <a:ext cx="4378510" cy="480698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BA9FFA-1A76-FD32-E868-C489219E09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01514" y="1381813"/>
            <a:ext cx="4340633" cy="51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45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sz="1800" dirty="0"/>
              <a:t>Metadata contains clinical variables collected from the patient at the time of initial diagnosis.</a:t>
            </a:r>
          </a:p>
          <a:p>
            <a:pPr marL="0" lvl="1" indent="0">
              <a:buNone/>
            </a:pPr>
            <a:endParaRPr lang="en-GB" sz="1800" dirty="0"/>
          </a:p>
          <a:p>
            <a:pPr marL="0" lvl="1" indent="0">
              <a:buNone/>
            </a:pPr>
            <a:endParaRPr lang="en-GB" sz="1800" dirty="0"/>
          </a:p>
          <a:p>
            <a:pPr marL="0" lvl="1" indent="0">
              <a:buNone/>
            </a:pPr>
            <a:endParaRPr lang="en-GB" sz="1800" dirty="0"/>
          </a:p>
          <a:p>
            <a:pPr marL="0" lvl="1" indent="0">
              <a:buNone/>
            </a:pPr>
            <a:endParaRPr lang="en-GB" sz="1800" dirty="0"/>
          </a:p>
          <a:p>
            <a:pPr marL="0" lvl="1" indent="0">
              <a:buNone/>
            </a:pPr>
            <a:endParaRPr lang="en-GB" sz="1800" dirty="0"/>
          </a:p>
          <a:p>
            <a:pPr marL="0" lvl="1" indent="0">
              <a:buNone/>
            </a:pPr>
            <a:r>
              <a:rPr lang="en-GB" sz="1800" dirty="0" err="1">
                <a:solidFill>
                  <a:schemeClr val="accent2"/>
                </a:solidFill>
              </a:rPr>
              <a:t>breslow</a:t>
            </a:r>
            <a:r>
              <a:rPr lang="en-GB" sz="1800" dirty="0">
                <a:solidFill>
                  <a:schemeClr val="accent2"/>
                </a:solidFill>
              </a:rPr>
              <a:t> (str) </a:t>
            </a:r>
            <a:r>
              <a:rPr lang="en-GB" sz="1800" dirty="0"/>
              <a:t>- thickness of the melanoma in mm at initial diagnosis</a:t>
            </a:r>
          </a:p>
          <a:p>
            <a:pPr marL="0" lvl="1" indent="0">
              <a:buNone/>
            </a:pPr>
            <a:r>
              <a:rPr lang="en-GB" sz="1800" dirty="0">
                <a:solidFill>
                  <a:schemeClr val="accent2"/>
                </a:solidFill>
              </a:rPr>
              <a:t>ulceration (str) </a:t>
            </a:r>
            <a:r>
              <a:rPr lang="en-GB" sz="1800" dirty="0"/>
              <a:t>- whether the melanoma had ulceration, which is a total loss of epidermal tissue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Data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2DF1E-500C-0E58-48D0-F6DF9B4FDD3A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Meta</a:t>
            </a: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Data</a:t>
            </a:r>
          </a:p>
        </p:txBody>
      </p:sp>
      <p:graphicFrame>
        <p:nvGraphicFramePr>
          <p:cNvPr id="2" name="Table 10">
            <a:extLst>
              <a:ext uri="{FF2B5EF4-FFF2-40B4-BE49-F238E27FC236}">
                <a16:creationId xmlns:a16="http://schemas.microsoft.com/office/drawing/2014/main" id="{1CE01E52-AAD2-DE61-327D-6058518F12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7481470"/>
              </p:ext>
            </p:extLst>
          </p:nvPr>
        </p:nvGraphicFramePr>
        <p:xfrm>
          <a:off x="1914081" y="2472200"/>
          <a:ext cx="8363838" cy="12598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194834">
                  <a:extLst>
                    <a:ext uri="{9D8B030D-6E8A-4147-A177-3AD203B41FA5}">
                      <a16:colId xmlns:a16="http://schemas.microsoft.com/office/drawing/2014/main" val="1959935348"/>
                    </a:ext>
                  </a:extLst>
                </a:gridCol>
                <a:gridCol w="1194834">
                  <a:extLst>
                    <a:ext uri="{9D8B030D-6E8A-4147-A177-3AD203B41FA5}">
                      <a16:colId xmlns:a16="http://schemas.microsoft.com/office/drawing/2014/main" val="3893832573"/>
                    </a:ext>
                  </a:extLst>
                </a:gridCol>
                <a:gridCol w="1194834">
                  <a:extLst>
                    <a:ext uri="{9D8B030D-6E8A-4147-A177-3AD203B41FA5}">
                      <a16:colId xmlns:a16="http://schemas.microsoft.com/office/drawing/2014/main" val="3062419972"/>
                    </a:ext>
                  </a:extLst>
                </a:gridCol>
                <a:gridCol w="1194834">
                  <a:extLst>
                    <a:ext uri="{9D8B030D-6E8A-4147-A177-3AD203B41FA5}">
                      <a16:colId xmlns:a16="http://schemas.microsoft.com/office/drawing/2014/main" val="2312583489"/>
                    </a:ext>
                  </a:extLst>
                </a:gridCol>
                <a:gridCol w="1194834">
                  <a:extLst>
                    <a:ext uri="{9D8B030D-6E8A-4147-A177-3AD203B41FA5}">
                      <a16:colId xmlns:a16="http://schemas.microsoft.com/office/drawing/2014/main" val="2668749976"/>
                    </a:ext>
                  </a:extLst>
                </a:gridCol>
                <a:gridCol w="1194834">
                  <a:extLst>
                    <a:ext uri="{9D8B030D-6E8A-4147-A177-3AD203B41FA5}">
                      <a16:colId xmlns:a16="http://schemas.microsoft.com/office/drawing/2014/main" val="3960157151"/>
                    </a:ext>
                  </a:extLst>
                </a:gridCol>
                <a:gridCol w="1194834">
                  <a:extLst>
                    <a:ext uri="{9D8B030D-6E8A-4147-A177-3AD203B41FA5}">
                      <a16:colId xmlns:a16="http://schemas.microsoft.com/office/drawing/2014/main" val="3746732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t"/>
                      <a:r>
                        <a:rPr lang="en-GB" sz="1400" dirty="0">
                          <a:effectLst/>
                        </a:rPr>
                        <a:t>filename</a:t>
                      </a:r>
                    </a:p>
                  </a:txBody>
                  <a:tcPr marL="50800" marR="50800" marT="50800" marB="508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age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sex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body_site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melanoma_history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 err="1"/>
                        <a:t>breslow</a:t>
                      </a:r>
                      <a:endParaRPr lang="en-GB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ulceration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872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1u4lhlqb.tif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[32:34[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thigh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&lt;0.8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7232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nqazk74i.tif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[54:56[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arm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[2 : 4[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dirty="0"/>
                        <a:t>YES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2136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4021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0963782" cy="4569619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sz="1600" dirty="0"/>
              <a:t>The labels for this dataset come from patients' medical records</a:t>
            </a:r>
          </a:p>
          <a:p>
            <a:pPr marL="0" lvl="1" indent="0">
              <a:buNone/>
            </a:pPr>
            <a:r>
              <a:rPr lang="en-GB" dirty="0"/>
              <a:t>I</a:t>
            </a:r>
            <a:r>
              <a:rPr lang="en-GB" sz="1600" dirty="0"/>
              <a:t>ndicate whether the patient was diagnosed with a melanoma relapse in the 5 years after initial diagnosis.</a:t>
            </a:r>
            <a:endParaRPr lang="en-GB" dirty="0"/>
          </a:p>
          <a:p>
            <a:pPr lvl="2"/>
            <a:r>
              <a:rPr lang="en-GB" dirty="0">
                <a:solidFill>
                  <a:schemeClr val="accent2"/>
                </a:solidFill>
              </a:rPr>
              <a:t>filename (str) </a:t>
            </a:r>
            <a:r>
              <a:rPr lang="en-GB" dirty="0"/>
              <a:t>- unique identifier for each patient</a:t>
            </a:r>
          </a:p>
          <a:p>
            <a:pPr lvl="2"/>
            <a:r>
              <a:rPr lang="en-GB" dirty="0">
                <a:solidFill>
                  <a:schemeClr val="accent2"/>
                </a:solidFill>
              </a:rPr>
              <a:t>relapse (int) </a:t>
            </a:r>
            <a:r>
              <a:rPr lang="en-GB" dirty="0"/>
              <a:t>- whether there was a relapse, where 0=no relapse and 1=relapse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Data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2DF1E-500C-0E58-48D0-F6DF9B4FDD3A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Labels</a:t>
            </a:r>
          </a:p>
        </p:txBody>
      </p:sp>
    </p:spTree>
    <p:extLst>
      <p:ext uri="{BB962C8B-B14F-4D97-AF65-F5344CB8AC3E}">
        <p14:creationId xmlns:p14="http://schemas.microsoft.com/office/powerpoint/2010/main" val="1481218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Data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2DF1E-500C-0E58-48D0-F6DF9B4FDD3A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 EDA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2225261-0137-CB73-F958-2BD404CA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6844" y="1651873"/>
            <a:ext cx="5770507" cy="4271674"/>
          </a:xfrm>
          <a:prstGeom prst="rect">
            <a:avLst/>
          </a:prstGeom>
        </p:spPr>
      </p:pic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611DCB37-6C94-1132-E772-07B28E18C9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754266"/>
            <a:ext cx="5133975" cy="4434536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dirty="0"/>
              <a:t>Highly imbalanced dataset</a:t>
            </a:r>
          </a:p>
          <a:p>
            <a:pPr lvl="2"/>
            <a:r>
              <a:rPr lang="en-GB" sz="1600" dirty="0"/>
              <a:t>Total observations 1342</a:t>
            </a:r>
          </a:p>
          <a:p>
            <a:pPr lvl="2"/>
            <a:r>
              <a:rPr lang="en-GB" sz="1600" dirty="0"/>
              <a:t>Observations without relapse 1129</a:t>
            </a:r>
          </a:p>
          <a:p>
            <a:pPr lvl="2"/>
            <a:r>
              <a:rPr lang="en-GB" sz="1600" dirty="0"/>
              <a:t>Observations with relapse 213</a:t>
            </a:r>
          </a:p>
        </p:txBody>
      </p:sp>
    </p:spTree>
    <p:extLst>
      <p:ext uri="{BB962C8B-B14F-4D97-AF65-F5344CB8AC3E}">
        <p14:creationId xmlns:p14="http://schemas.microsoft.com/office/powerpoint/2010/main" val="22354170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Data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2DF1E-500C-0E58-48D0-F6DF9B4FDD3A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Basic EDA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B46BCA-E0E6-9468-CD21-66F4AFFDBC21}"/>
              </a:ext>
            </a:extLst>
          </p:cNvPr>
          <p:cNvSpPr txBox="1"/>
          <p:nvPr/>
        </p:nvSpPr>
        <p:spPr>
          <a:xfrm>
            <a:off x="997814" y="5403273"/>
            <a:ext cx="4810099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distribution over different Breslow width (in mm)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94F08E-9AFB-0B55-9A2E-35195F4C5973}"/>
              </a:ext>
            </a:extLst>
          </p:cNvPr>
          <p:cNvSpPr txBox="1"/>
          <p:nvPr/>
        </p:nvSpPr>
        <p:spPr>
          <a:xfrm>
            <a:off x="7747060" y="5403273"/>
            <a:ext cx="2917465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distribution over Ulceration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FB8E2075-AF2B-9FE1-C8EC-6062B8B01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3743" y="1692898"/>
            <a:ext cx="5520316" cy="33172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384D0BC-ABE2-E30A-7FCF-03456E7E4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74296" y="1640129"/>
            <a:ext cx="5301767" cy="336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05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Data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2DF1E-500C-0E58-48D0-F6DF9B4FDD3A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Splits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5053B2A-2DFC-7785-8915-57F4B9337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490822" y="1524714"/>
            <a:ext cx="5210355" cy="468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208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pPr algn="ctr"/>
            <a:r>
              <a:rPr lang="de-DE" dirty="0"/>
              <a:t>03 </a:t>
            </a:r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55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0963782" cy="4569619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b="1" dirty="0">
                <a:solidFill>
                  <a:schemeClr val="accent3"/>
                </a:solidFill>
              </a:rPr>
              <a:t>Problem Statement:</a:t>
            </a:r>
          </a:p>
          <a:p>
            <a:pPr marL="0" lvl="1" indent="0">
              <a:buNone/>
            </a:pPr>
            <a:r>
              <a:rPr lang="en-GB" dirty="0"/>
              <a:t>Predict relapse without using Breslow and Ulceration as input to model</a:t>
            </a:r>
          </a:p>
          <a:p>
            <a:pPr lvl="1"/>
            <a:endParaRPr lang="en-GB" b="1" dirty="0"/>
          </a:p>
          <a:p>
            <a:pPr marL="0" lvl="1" indent="0">
              <a:buNone/>
            </a:pPr>
            <a:r>
              <a:rPr kumimoji="0" lang="de-DE" sz="1600" b="1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Research Questions</a:t>
            </a:r>
          </a:p>
          <a:p>
            <a:pPr marL="0" lvl="1" indent="0">
              <a:buNone/>
            </a:pPr>
            <a:r>
              <a:rPr lang="en-GB" dirty="0"/>
              <a:t>Should we train with WSI and tabular data together (single stage) or one after the other (two stages)?</a:t>
            </a:r>
          </a:p>
          <a:p>
            <a:pPr marL="0" lvl="1" indent="0">
              <a:buNone/>
            </a:pPr>
            <a:r>
              <a:rPr lang="en-GB" dirty="0"/>
              <a:t>Should Patches from WSI be preferred over WSI for training? 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Problem Statement and 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315274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19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0963782" cy="4569619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dirty="0"/>
              <a:t>Whole slide model (Deep Learning model using both WSI and meta data)</a:t>
            </a:r>
          </a:p>
          <a:p>
            <a:pPr lvl="2"/>
            <a:r>
              <a:rPr lang="en-GB" sz="1600" dirty="0"/>
              <a:t>Single Stage</a:t>
            </a:r>
          </a:p>
          <a:p>
            <a:pPr lvl="2"/>
            <a:r>
              <a:rPr lang="en-GB" sz="1600" dirty="0"/>
              <a:t>Two Stage</a:t>
            </a:r>
          </a:p>
          <a:p>
            <a:pPr marL="0" lvl="1" indent="0">
              <a:buNone/>
            </a:pPr>
            <a:r>
              <a:rPr lang="en-GB" dirty="0"/>
              <a:t>Patch based model (Deep Learning model using patches from WSI and meta data)</a:t>
            </a:r>
          </a:p>
          <a:p>
            <a:pPr lvl="2"/>
            <a:r>
              <a:rPr lang="en-GB" sz="1600" dirty="0"/>
              <a:t>Single Stage</a:t>
            </a:r>
          </a:p>
          <a:p>
            <a:pPr lvl="2"/>
            <a:r>
              <a:rPr lang="en-GB" sz="1600" dirty="0"/>
              <a:t>Two Stage</a:t>
            </a:r>
          </a:p>
          <a:p>
            <a:pPr marL="0" lvl="1" indent="0">
              <a:buNone/>
            </a:pPr>
            <a:r>
              <a:rPr lang="en-GB" dirty="0"/>
              <a:t>Base model (Machine Learning only using meta data)</a:t>
            </a:r>
          </a:p>
          <a:p>
            <a:pPr lvl="1"/>
            <a:endParaRPr lang="en-GB" dirty="0"/>
          </a:p>
          <a:p>
            <a:pPr lvl="1"/>
            <a:endParaRPr lang="en-GB" b="1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14957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EFADAB5-BFC5-4CF3-AC4B-B0A857AB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0389F959-AAFA-471A-B8FB-4CD12773E51D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9E9C251-4D38-4938-9B6E-D345ABA5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1E7BF2-F7DC-4981-89FA-54CC67019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80F99FC-38BF-4D92-8757-33477B9DB3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8060" y="2354711"/>
            <a:ext cx="5039989" cy="281103"/>
          </a:xfrm>
        </p:spPr>
        <p:txBody>
          <a:bodyPr/>
          <a:lstStyle/>
          <a:p>
            <a:r>
              <a:rPr lang="de-DE" dirty="0"/>
              <a:t>Data Description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C3D203B-08B1-42A4-B16C-555D2186BE5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18" y="2354711"/>
            <a:ext cx="320601" cy="281103"/>
          </a:xfrm>
        </p:spPr>
        <p:txBody>
          <a:bodyPr/>
          <a:lstStyle/>
          <a:p>
            <a:r>
              <a:rPr lang="de-DE" dirty="0"/>
              <a:t>02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6F8A924-8EC3-4236-98F6-ED159202E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8060" y="4525376"/>
            <a:ext cx="5039989" cy="281103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&amp; Future Work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AD36779-DD1B-447D-82D4-04C46A01D3F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8318" y="4525376"/>
            <a:ext cx="320601" cy="281103"/>
          </a:xfrm>
        </p:spPr>
        <p:txBody>
          <a:bodyPr/>
          <a:lstStyle/>
          <a:p>
            <a:r>
              <a:rPr lang="de-DE" dirty="0"/>
              <a:t>05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5BEEFBED-7FFE-4499-AB09-5BD9850174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8060" y="3078266"/>
            <a:ext cx="5039989" cy="281103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BF98A78E-B392-4E33-8822-C50DA6265F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8318" y="3078266"/>
            <a:ext cx="320601" cy="281103"/>
          </a:xfrm>
        </p:spPr>
        <p:txBody>
          <a:bodyPr/>
          <a:lstStyle/>
          <a:p>
            <a:r>
              <a:rPr lang="de-DE" dirty="0"/>
              <a:t>03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2BF8D06-FDEE-46AB-9813-50E8B87FDB7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8060" y="3801821"/>
            <a:ext cx="5039989" cy="281103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6339020-771E-46B4-9E38-0490CEC853E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18318" y="3801821"/>
            <a:ext cx="320601" cy="281103"/>
          </a:xfrm>
        </p:spPr>
        <p:txBody>
          <a:bodyPr/>
          <a:lstStyle/>
          <a:p>
            <a:r>
              <a:rPr lang="de-DE" dirty="0"/>
              <a:t>04</a:t>
            </a:r>
          </a:p>
        </p:txBody>
      </p:sp>
      <p:sp>
        <p:nvSpPr>
          <p:cNvPr id="27" name="Titel 26">
            <a:extLst>
              <a:ext uri="{FF2B5EF4-FFF2-40B4-BE49-F238E27FC236}">
                <a16:creationId xmlns:a16="http://schemas.microsoft.com/office/drawing/2014/main" id="{FA31B683-DC18-4216-A897-EDDF1C856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9216EFD-AA88-4591-9563-F474C2B4BE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8060" y="1631156"/>
            <a:ext cx="5039989" cy="281103"/>
          </a:xfrm>
        </p:spPr>
        <p:txBody>
          <a:bodyPr/>
          <a:lstStyle/>
          <a:p>
            <a:r>
              <a:rPr lang="de-DE" dirty="0" err="1"/>
              <a:t>Introduction</a:t>
            </a:r>
            <a:endParaRPr lang="de-DE" dirty="0"/>
          </a:p>
          <a:p>
            <a:endParaRPr lang="de-DE" dirty="0"/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45C4D2E9-8106-4E2F-B886-D1E6CE482F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8318" y="1631156"/>
            <a:ext cx="320601" cy="281103"/>
          </a:xfrm>
        </p:spPr>
        <p:txBody>
          <a:bodyPr/>
          <a:lstStyle/>
          <a:p>
            <a:r>
              <a:rPr lang="de-DE" dirty="0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348351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937" y="6619785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078" y="1848293"/>
            <a:ext cx="11157746" cy="243284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dirty="0"/>
              <a:t>Train with images and meta data</a:t>
            </a:r>
          </a:p>
          <a:p>
            <a:pPr marL="0" lvl="1" indent="0">
              <a:buNone/>
            </a:pPr>
            <a:endParaRPr lang="en-GB" dirty="0"/>
          </a:p>
          <a:p>
            <a:pPr marL="0" lvl="1" indent="0">
              <a:buNone/>
            </a:pPr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  <a:defRPr/>
            </a:pPr>
            <a:r>
              <a:rPr lang="de-DE" sz="1600" dirty="0">
                <a:solidFill>
                  <a:srgbClr val="2F586E"/>
                </a:solidFill>
                <a:latin typeface="Arial"/>
              </a:rPr>
              <a:t>Whole Slide Model Single Stage Approach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913B266C-BECB-F3A3-6BE1-907297B3E9E8}"/>
              </a:ext>
            </a:extLst>
          </p:cNvPr>
          <p:cNvSpPr txBox="1">
            <a:spLocks/>
          </p:cNvSpPr>
          <p:nvPr/>
        </p:nvSpPr>
        <p:spPr>
          <a:xfrm>
            <a:off x="625078" y="1448134"/>
            <a:ext cx="11157746" cy="40015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dirty="0"/>
              <a:t>Formulate the problem as multi-task learning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8FAAE646-279B-E8DB-D218-0ED43911C6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39569" y="1448134"/>
            <a:ext cx="3902578" cy="50096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BBDE022E-CBBE-D54F-2969-4B7C7CC050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621283"/>
                  </p:ext>
                </p:extLst>
              </p:nvPr>
            </p:nvGraphicFramePr>
            <p:xfrm>
              <a:off x="625078" y="2579721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dirty="0" smtClean="0"/>
                                      <m:t>Relapse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Ulceration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Breslow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Focal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BBDE022E-CBBE-D54F-2969-4B7C7CC050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8621283"/>
                  </p:ext>
                </p:extLst>
              </p:nvPr>
            </p:nvGraphicFramePr>
            <p:xfrm>
              <a:off x="625078" y="2579721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33" t="-1250" r="-202165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250" r="-101293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866" t="-1250" r="-173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Focal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44656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5078" y="2334942"/>
            <a:ext cx="11157746" cy="243284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dirty="0"/>
              <a:t>Train only with images.</a:t>
            </a:r>
          </a:p>
          <a:p>
            <a:pPr marL="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  <a:defRPr/>
            </a:pPr>
            <a:r>
              <a:rPr lang="de-DE" sz="1600" dirty="0">
                <a:solidFill>
                  <a:srgbClr val="2F586E"/>
                </a:solidFill>
                <a:latin typeface="Arial"/>
              </a:rPr>
              <a:t>Whole Slide Model </a:t>
            </a:r>
            <a:r>
              <a:rPr lang="de-DE" sz="1600" dirty="0" err="1">
                <a:solidFill>
                  <a:srgbClr val="2F586E"/>
                </a:solidFill>
                <a:latin typeface="Arial"/>
              </a:rPr>
              <a:t>Two</a:t>
            </a:r>
            <a:r>
              <a:rPr lang="de-DE" sz="1600" dirty="0">
                <a:solidFill>
                  <a:srgbClr val="2F586E"/>
                </a:solidFill>
                <a:latin typeface="Arial"/>
              </a:rPr>
              <a:t> Stage Approach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ECB4FC-8AAA-9626-B7F0-40630AEC80D1}"/>
              </a:ext>
            </a:extLst>
          </p:cNvPr>
          <p:cNvSpPr txBox="1"/>
          <p:nvPr/>
        </p:nvSpPr>
        <p:spPr>
          <a:xfrm>
            <a:off x="625078" y="1895347"/>
            <a:ext cx="729367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Stage 1</a:t>
            </a:r>
          </a:p>
        </p:txBody>
      </p:sp>
      <p:sp>
        <p:nvSpPr>
          <p:cNvPr id="26" name="Textplatzhalter 6">
            <a:extLst>
              <a:ext uri="{FF2B5EF4-FFF2-40B4-BE49-F238E27FC236}">
                <a16:creationId xmlns:a16="http://schemas.microsoft.com/office/drawing/2014/main" id="{913B266C-BECB-F3A3-6BE1-907297B3E9E8}"/>
              </a:ext>
            </a:extLst>
          </p:cNvPr>
          <p:cNvSpPr txBox="1">
            <a:spLocks/>
          </p:cNvSpPr>
          <p:nvPr/>
        </p:nvSpPr>
        <p:spPr>
          <a:xfrm>
            <a:off x="625078" y="1448134"/>
            <a:ext cx="11157746" cy="40015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dirty="0"/>
              <a:t>Divided the problem into two stages, use multi-task learning approach.</a:t>
            </a:r>
          </a:p>
          <a:p>
            <a:pPr lvl="1"/>
            <a:endParaRPr lang="en-GB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D0C6D946-DC7C-C005-7D66-D4CD0B5FB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9000" y="1648213"/>
            <a:ext cx="3383147" cy="4249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5E6A040B-DF00-DBF1-1E6E-96B6E354B3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0624160"/>
                  </p:ext>
                </p:extLst>
              </p:nvPr>
            </p:nvGraphicFramePr>
            <p:xfrm>
              <a:off x="625078" y="2949993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dirty="0" smtClean="0"/>
                                      <m:t>Relapse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Ulceration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Breslow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5E6A040B-DF00-DBF1-1E6E-96B6E354B3C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20624160"/>
                  </p:ext>
                </p:extLst>
              </p:nvPr>
            </p:nvGraphicFramePr>
            <p:xfrm>
              <a:off x="625078" y="2949993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33" t="-1235" r="-202165" b="-1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235" r="-101293" b="-1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866" t="-1235" r="-1732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64087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  <a:defRPr/>
            </a:pPr>
            <a:r>
              <a:rPr lang="de-DE" sz="1600" dirty="0">
                <a:solidFill>
                  <a:srgbClr val="2F586E"/>
                </a:solidFill>
                <a:latin typeface="Arial"/>
              </a:rPr>
              <a:t>Whole Slide Model </a:t>
            </a:r>
            <a:r>
              <a:rPr lang="de-DE" sz="1600" dirty="0" err="1">
                <a:solidFill>
                  <a:srgbClr val="2F586E"/>
                </a:solidFill>
                <a:latin typeface="Arial"/>
              </a:rPr>
              <a:t>Two</a:t>
            </a:r>
            <a:r>
              <a:rPr lang="de-DE" sz="1600" dirty="0">
                <a:solidFill>
                  <a:srgbClr val="2F586E"/>
                </a:solidFill>
                <a:latin typeface="Arial"/>
              </a:rPr>
              <a:t> Stage Approach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A397C5-2905-E20F-93EA-86FBBE597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329470"/>
            <a:ext cx="11157745" cy="4871305"/>
          </a:xfrm>
        </p:spPr>
        <p:txBody>
          <a:bodyPr/>
          <a:lstStyle/>
          <a:p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Stage 2</a:t>
            </a:r>
          </a:p>
          <a:p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F0FEC23-C849-9FFD-DDBB-A596D43DA51C}"/>
              </a:ext>
            </a:extLst>
          </p:cNvPr>
          <p:cNvSpPr txBox="1">
            <a:spLocks/>
          </p:cNvSpPr>
          <p:nvPr/>
        </p:nvSpPr>
        <p:spPr>
          <a:xfrm>
            <a:off x="518317" y="1848101"/>
            <a:ext cx="5577683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dirty="0"/>
              <a:t>Pretrained model from stage 1 used as feature extractor from images.</a:t>
            </a:r>
          </a:p>
          <a:p>
            <a:pPr marL="0" lvl="1" indent="0">
              <a:buNone/>
            </a:pPr>
            <a:r>
              <a:rPr lang="en-GB" dirty="0"/>
              <a:t>Train with image features and meta data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EE470EC-0C22-95C8-496D-39C221A240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3887" y="1329470"/>
            <a:ext cx="3824287" cy="51830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95C4FF97-6431-FA72-A2B7-647EF9F4F0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1615159"/>
                  </p:ext>
                </p:extLst>
              </p:nvPr>
            </p:nvGraphicFramePr>
            <p:xfrm>
              <a:off x="515938" y="3280129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dirty="0" smtClean="0"/>
                                      <m:t>Relapse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Ulceration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Breslow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Focal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95C4FF97-6431-FA72-A2B7-647EF9F4F04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1615159"/>
                  </p:ext>
                </p:extLst>
              </p:nvPr>
            </p:nvGraphicFramePr>
            <p:xfrm>
              <a:off x="515938" y="3280129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33" t="-1250" r="-202165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250" r="-101293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866" t="-1250" r="-173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Focal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49915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dirty="0">
                <a:solidFill>
                  <a:srgbClr val="2F586E"/>
                </a:solidFill>
                <a:latin typeface="Arial"/>
              </a:rPr>
              <a:t>Patch </a:t>
            </a:r>
            <a:r>
              <a:rPr lang="de-DE" sz="1600" dirty="0" err="1">
                <a:solidFill>
                  <a:srgbClr val="2F586E"/>
                </a:solidFill>
                <a:latin typeface="Arial"/>
              </a:rPr>
              <a:t>Based</a:t>
            </a:r>
            <a:r>
              <a:rPr lang="de-DE" sz="1600" dirty="0">
                <a:solidFill>
                  <a:srgbClr val="2F586E"/>
                </a:solidFill>
                <a:latin typeface="Arial"/>
              </a:rPr>
              <a:t> Model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A4CFA9-B4BE-EE6C-0CAA-13667BFFD994}"/>
              </a:ext>
            </a:extLst>
          </p:cNvPr>
          <p:cNvSpPr txBox="1"/>
          <p:nvPr/>
        </p:nvSpPr>
        <p:spPr>
          <a:xfrm>
            <a:off x="637309" y="1533236"/>
            <a:ext cx="57708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R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tabLst/>
            </a:pPr>
            <a:r>
              <a:rPr lang="en-GB" sz="1600" dirty="0">
                <a:solidFill>
                  <a:prstClr val="black"/>
                </a:solidFill>
                <a:latin typeface="Arial"/>
              </a:rPr>
              <a:t> 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D13595AE-D60B-BCC3-F643-D9A9AAE07CC4}"/>
              </a:ext>
            </a:extLst>
          </p:cNvPr>
          <p:cNvSpPr txBox="1">
            <a:spLocks/>
          </p:cNvSpPr>
          <p:nvPr/>
        </p:nvSpPr>
        <p:spPr>
          <a:xfrm>
            <a:off x="518317" y="1640513"/>
            <a:ext cx="1103637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dirty="0"/>
              <a:t>Exploit the fact that Tissue Areas in the WSI is very less</a:t>
            </a:r>
          </a:p>
          <a:p>
            <a:pPr marL="0" lvl="1" indent="0">
              <a:buNone/>
            </a:pPr>
            <a:endParaRPr lang="en-GB" dirty="0"/>
          </a:p>
          <a:p>
            <a:pPr lvl="1"/>
            <a:endParaRPr lang="en-GB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BBAF7A8-FC54-6ADA-8625-48414A23AB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0249" y="2629127"/>
            <a:ext cx="987229" cy="1893455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4FE8D6C-E193-0755-4B15-D93A80A29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48141" y="2636773"/>
            <a:ext cx="1893455" cy="1893455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EE04DB6D-1941-D288-90EB-D0E2B543311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03018" y="2629128"/>
            <a:ext cx="987229" cy="1893455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20B2310-4059-7350-9A47-BDF4418E8100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2490246" y="3575855"/>
            <a:ext cx="540000" cy="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6D35CD4-E555-A7C0-509C-F6529199788A}"/>
              </a:ext>
            </a:extLst>
          </p:cNvPr>
          <p:cNvSpPr/>
          <p:nvPr/>
        </p:nvSpPr>
        <p:spPr>
          <a:xfrm>
            <a:off x="3030246" y="3164820"/>
            <a:ext cx="1070004" cy="822070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Extract Mask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391AB71-6FD9-6478-6646-F850452ADA4D}"/>
              </a:ext>
            </a:extLst>
          </p:cNvPr>
          <p:cNvCxnSpPr>
            <a:stCxn id="25" idx="3"/>
            <a:endCxn id="15" idx="1"/>
          </p:cNvCxnSpPr>
          <p:nvPr/>
        </p:nvCxnSpPr>
        <p:spPr>
          <a:xfrm>
            <a:off x="4100250" y="3575855"/>
            <a:ext cx="539999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7490492-34DF-D738-AEEF-3A5FB0D1A3D1}"/>
              </a:ext>
            </a:extLst>
          </p:cNvPr>
          <p:cNvCxnSpPr>
            <a:stCxn id="15" idx="3"/>
          </p:cNvCxnSpPr>
          <p:nvPr/>
        </p:nvCxnSpPr>
        <p:spPr>
          <a:xfrm flipV="1">
            <a:off x="5627478" y="3575854"/>
            <a:ext cx="540000" cy="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D74315C-F761-7E16-C8BA-5A22600EABCC}"/>
              </a:ext>
            </a:extLst>
          </p:cNvPr>
          <p:cNvCxnSpPr>
            <a:cxnSpLocks/>
            <a:stCxn id="19" idx="2"/>
            <a:endCxn id="44" idx="4"/>
          </p:cNvCxnSpPr>
          <p:nvPr/>
        </p:nvCxnSpPr>
        <p:spPr>
          <a:xfrm rot="5400000" flipH="1" flipV="1">
            <a:off x="3726391" y="1966643"/>
            <a:ext cx="826181" cy="4285699"/>
          </a:xfrm>
          <a:prstGeom prst="bentConnector3">
            <a:avLst>
              <a:gd name="adj1" fmla="val -27669"/>
            </a:avLst>
          </a:prstGeom>
          <a:ln w="6350"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556A459B-DAB0-FE9B-D374-5C3721D501D2}"/>
              </a:ext>
            </a:extLst>
          </p:cNvPr>
          <p:cNvSpPr/>
          <p:nvPr/>
        </p:nvSpPr>
        <p:spPr>
          <a:xfrm>
            <a:off x="6176731" y="3469578"/>
            <a:ext cx="211201" cy="226824"/>
          </a:xfrm>
          <a:prstGeom prst="ellipse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2C375806-CF27-8152-3D19-C1F3529A37D7}"/>
              </a:ext>
            </a:extLst>
          </p:cNvPr>
          <p:cNvSpPr/>
          <p:nvPr/>
        </p:nvSpPr>
        <p:spPr>
          <a:xfrm>
            <a:off x="6251402" y="3545064"/>
            <a:ext cx="72000" cy="72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7845D85-6525-0C4F-57A4-E51028960897}"/>
              </a:ext>
            </a:extLst>
          </p:cNvPr>
          <p:cNvCxnSpPr>
            <a:cxnSpLocks/>
            <a:stCxn id="44" idx="6"/>
            <a:endCxn id="50" idx="1"/>
          </p:cNvCxnSpPr>
          <p:nvPr/>
        </p:nvCxnSpPr>
        <p:spPr>
          <a:xfrm>
            <a:off x="6387932" y="3582990"/>
            <a:ext cx="486718" cy="0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Rectangle 49">
            <a:extLst>
              <a:ext uri="{FF2B5EF4-FFF2-40B4-BE49-F238E27FC236}">
                <a16:creationId xmlns:a16="http://schemas.microsoft.com/office/drawing/2014/main" id="{EB7C002C-4474-02E3-C1D3-B8B377EE3518}"/>
              </a:ext>
            </a:extLst>
          </p:cNvPr>
          <p:cNvSpPr/>
          <p:nvPr/>
        </p:nvSpPr>
        <p:spPr>
          <a:xfrm>
            <a:off x="6874650" y="3169899"/>
            <a:ext cx="1486773" cy="826182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Extract and Concat tiles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1E00B93-EC92-30CD-887A-7B815AC5BACC}"/>
              </a:ext>
            </a:extLst>
          </p:cNvPr>
          <p:cNvCxnSpPr>
            <a:stCxn id="50" idx="3"/>
            <a:endCxn id="17" idx="1"/>
          </p:cNvCxnSpPr>
          <p:nvPr/>
        </p:nvCxnSpPr>
        <p:spPr>
          <a:xfrm>
            <a:off x="8361423" y="3582990"/>
            <a:ext cx="486718" cy="511"/>
          </a:xfrm>
          <a:prstGeom prst="straightConnector1">
            <a:avLst/>
          </a:prstGeom>
          <a:ln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438AB41A-B21D-1F72-235E-3EDFF41BD0BE}"/>
              </a:ext>
            </a:extLst>
          </p:cNvPr>
          <p:cNvSpPr/>
          <p:nvPr/>
        </p:nvSpPr>
        <p:spPr>
          <a:xfrm>
            <a:off x="1375285" y="2578085"/>
            <a:ext cx="9441429" cy="2284537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2709948-367B-3CD2-51E9-FF6C07EF0722}"/>
              </a:ext>
            </a:extLst>
          </p:cNvPr>
          <p:cNvSpPr txBox="1"/>
          <p:nvPr/>
        </p:nvSpPr>
        <p:spPr>
          <a:xfrm>
            <a:off x="4897626" y="4949983"/>
            <a:ext cx="2396746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WSI to Tiled image (Tiling)</a:t>
            </a:r>
          </a:p>
        </p:txBody>
      </p:sp>
    </p:spTree>
    <p:extLst>
      <p:ext uri="{BB962C8B-B14F-4D97-AF65-F5344CB8AC3E}">
        <p14:creationId xmlns:p14="http://schemas.microsoft.com/office/powerpoint/2010/main" val="4277119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579950"/>
            <a:ext cx="11157746" cy="243284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dirty="0"/>
              <a:t>Same as WSI model with additional tiling step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dirty="0">
                <a:solidFill>
                  <a:srgbClr val="2F586E"/>
                </a:solidFill>
                <a:latin typeface="Arial"/>
              </a:rPr>
              <a:t>Patch </a:t>
            </a:r>
            <a:r>
              <a:rPr lang="de-DE" sz="1600" dirty="0" err="1">
                <a:solidFill>
                  <a:srgbClr val="2F586E"/>
                </a:solidFill>
                <a:latin typeface="Arial"/>
              </a:rPr>
              <a:t>Based</a:t>
            </a:r>
            <a:r>
              <a:rPr lang="de-DE" sz="1600" dirty="0">
                <a:solidFill>
                  <a:srgbClr val="2F586E"/>
                </a:solidFill>
                <a:latin typeface="Arial"/>
              </a:rPr>
              <a:t> Model Single Stage Approach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6CA25B-53F2-B1BE-0D86-CFB2B374A75F}"/>
              </a:ext>
            </a:extLst>
          </p:cNvPr>
          <p:cNvSpPr/>
          <p:nvPr/>
        </p:nvSpPr>
        <p:spPr>
          <a:xfrm>
            <a:off x="6878127" y="1837700"/>
            <a:ext cx="1398105" cy="397566"/>
          </a:xfrm>
          <a:prstGeom prst="rect">
            <a:avLst/>
          </a:prstGeom>
          <a:solidFill>
            <a:schemeClr val="accent6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CFAD4E44-3006-2982-80F1-BB83BF3513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23423" y="1298054"/>
            <a:ext cx="3593928" cy="5190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B1414AF-0630-5357-1039-FF4830102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3197617"/>
                  </p:ext>
                </p:extLst>
              </p:nvPr>
            </p:nvGraphicFramePr>
            <p:xfrm>
              <a:off x="625078" y="2579721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dirty="0" smtClean="0"/>
                                      <m:t>Relapse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Ulceration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Breslow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Focal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6B1414AF-0630-5357-1039-FF4830102E1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53197617"/>
                  </p:ext>
                </p:extLst>
              </p:nvPr>
            </p:nvGraphicFramePr>
            <p:xfrm>
              <a:off x="625078" y="2579721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33" t="-1250" r="-202165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250" r="-101293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866" t="-1250" r="-173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Focal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276581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937" y="1857812"/>
            <a:ext cx="11157746" cy="2432843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dirty="0"/>
              <a:t>Same as WSI model</a:t>
            </a:r>
          </a:p>
          <a:p>
            <a:pPr marL="0" lvl="1" indent="0">
              <a:buNone/>
            </a:pPr>
            <a:r>
              <a:rPr lang="en-GB" dirty="0"/>
              <a:t>Additional tiling step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dirty="0">
                <a:solidFill>
                  <a:srgbClr val="2F586E"/>
                </a:solidFill>
                <a:latin typeface="Arial"/>
              </a:rPr>
              <a:t>Patch </a:t>
            </a:r>
            <a:r>
              <a:rPr lang="de-DE" sz="1600" dirty="0" err="1">
                <a:solidFill>
                  <a:srgbClr val="2F586E"/>
                </a:solidFill>
                <a:latin typeface="Arial"/>
              </a:rPr>
              <a:t>Based</a:t>
            </a:r>
            <a:r>
              <a:rPr lang="de-DE" sz="1600" dirty="0">
                <a:solidFill>
                  <a:srgbClr val="2F586E"/>
                </a:solidFill>
                <a:latin typeface="Arial"/>
              </a:rPr>
              <a:t> Model </a:t>
            </a:r>
            <a:r>
              <a:rPr lang="de-DE" sz="1600" dirty="0" err="1">
                <a:solidFill>
                  <a:srgbClr val="2F586E"/>
                </a:solidFill>
                <a:latin typeface="Arial"/>
              </a:rPr>
              <a:t>Two</a:t>
            </a:r>
            <a:r>
              <a:rPr lang="de-DE" sz="1600" dirty="0">
                <a:solidFill>
                  <a:srgbClr val="2F586E"/>
                </a:solidFill>
                <a:latin typeface="Arial"/>
              </a:rPr>
              <a:t> Stage Approach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FECB4FC-8AAA-9626-B7F0-40630AEC80D1}"/>
              </a:ext>
            </a:extLst>
          </p:cNvPr>
          <p:cNvSpPr txBox="1"/>
          <p:nvPr/>
        </p:nvSpPr>
        <p:spPr>
          <a:xfrm>
            <a:off x="515937" y="1322648"/>
            <a:ext cx="729367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Stage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C369EC9-AF1B-D9EB-3796-0145216BE727}"/>
              </a:ext>
            </a:extLst>
          </p:cNvPr>
          <p:cNvSpPr/>
          <p:nvPr/>
        </p:nvSpPr>
        <p:spPr>
          <a:xfrm>
            <a:off x="8105847" y="2447567"/>
            <a:ext cx="1196282" cy="508764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477F0947-06B4-A0D0-CDBF-BC63F3CCF8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55026" y="1709737"/>
            <a:ext cx="3362325" cy="46061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2A3EDA-5022-7DD7-07C5-D29F2F45C7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6206893"/>
                  </p:ext>
                </p:extLst>
              </p:nvPr>
            </p:nvGraphicFramePr>
            <p:xfrm>
              <a:off x="515937" y="3074233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dirty="0" smtClean="0"/>
                                      <m:t>Relapse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Ulceration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Breslow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9">
                <a:extLst>
                  <a:ext uri="{FF2B5EF4-FFF2-40B4-BE49-F238E27FC236}">
                    <a16:creationId xmlns:a16="http://schemas.microsoft.com/office/drawing/2014/main" id="{A82A3EDA-5022-7DD7-07C5-D29F2F45C7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06206893"/>
                  </p:ext>
                </p:extLst>
              </p:nvPr>
            </p:nvGraphicFramePr>
            <p:xfrm>
              <a:off x="515937" y="3074233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33" t="-1250" r="-202165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250" r="-101293" b="-1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866" t="-1250" r="-1732" b="-10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04984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dirty="0">
                <a:solidFill>
                  <a:srgbClr val="2F586E"/>
                </a:solidFill>
                <a:latin typeface="Arial"/>
              </a:rPr>
              <a:t>Patch </a:t>
            </a:r>
            <a:r>
              <a:rPr lang="de-DE" sz="1600" dirty="0" err="1">
                <a:solidFill>
                  <a:srgbClr val="2F586E"/>
                </a:solidFill>
                <a:latin typeface="Arial"/>
              </a:rPr>
              <a:t>Based</a:t>
            </a:r>
            <a:r>
              <a:rPr lang="de-DE" sz="1600" dirty="0">
                <a:solidFill>
                  <a:srgbClr val="2F586E"/>
                </a:solidFill>
                <a:latin typeface="Arial"/>
              </a:rPr>
              <a:t> Model </a:t>
            </a:r>
            <a:r>
              <a:rPr lang="de-DE" sz="1600" dirty="0" err="1">
                <a:solidFill>
                  <a:srgbClr val="2F586E"/>
                </a:solidFill>
                <a:latin typeface="Arial"/>
              </a:rPr>
              <a:t>Two</a:t>
            </a:r>
            <a:r>
              <a:rPr lang="de-DE" sz="1600" dirty="0">
                <a:solidFill>
                  <a:srgbClr val="2F586E"/>
                </a:solidFill>
                <a:latin typeface="Arial"/>
              </a:rPr>
              <a:t> Stage Approach 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8A397C5-2905-E20F-93EA-86FBBE597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329470"/>
            <a:ext cx="11157745" cy="4871305"/>
          </a:xfrm>
        </p:spPr>
        <p:txBody>
          <a:bodyPr/>
          <a:lstStyle/>
          <a:p>
            <a:r>
              <a:rPr kumimoji="0" lang="en-GB" sz="16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Stage 2</a:t>
            </a:r>
          </a:p>
          <a:p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FF0FEC23-C849-9FFD-DDBB-A596D43DA51C}"/>
              </a:ext>
            </a:extLst>
          </p:cNvPr>
          <p:cNvSpPr txBox="1">
            <a:spLocks/>
          </p:cNvSpPr>
          <p:nvPr/>
        </p:nvSpPr>
        <p:spPr>
          <a:xfrm>
            <a:off x="518317" y="1848101"/>
            <a:ext cx="5577683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dirty="0"/>
              <a:t>Same as WSI model but with tiling in image feature extractor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84ED0BE-ABCE-808F-F500-5B5D6B93D127}"/>
              </a:ext>
            </a:extLst>
          </p:cNvPr>
          <p:cNvSpPr/>
          <p:nvPr/>
        </p:nvSpPr>
        <p:spPr>
          <a:xfrm>
            <a:off x="7418328" y="1925053"/>
            <a:ext cx="1265034" cy="357510"/>
          </a:xfrm>
          <a:prstGeom prst="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916ADB6-5130-ABD0-0061-10F7CAC10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3829" y="1318429"/>
            <a:ext cx="3528318" cy="51559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455FFCA4-E1E9-A66C-BD26-9730A240C2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937562"/>
                  </p:ext>
                </p:extLst>
              </p:nvPr>
            </p:nvGraphicFramePr>
            <p:xfrm>
              <a:off x="515938" y="2944007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dirty="0" smtClean="0"/>
                                      <m:t>Relapse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Ulceration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ℒ</m:t>
                                    </m:r>
                                  </m:e>
                                  <m:sub>
                                    <m:r>
                                      <m:rPr>
                                        <m:nor/>
                                      </m:rPr>
                                      <a:rPr lang="en-GB" sz="1600" b="1" i="0" smtClean="0">
                                        <a:latin typeface="+mn-lt"/>
                                        <a:ea typeface="Cambria Math" panose="02040503050406030204" pitchFamily="18" charset="0"/>
                                      </a:rPr>
                                      <m:t>Breslow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sz="1600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Focal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9">
                <a:extLst>
                  <a:ext uri="{FF2B5EF4-FFF2-40B4-BE49-F238E27FC236}">
                    <a16:creationId xmlns:a16="http://schemas.microsoft.com/office/drawing/2014/main" id="{455FFCA4-E1E9-A66C-BD26-9730A240C28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44937562"/>
                  </p:ext>
                </p:extLst>
              </p:nvPr>
            </p:nvGraphicFramePr>
            <p:xfrm>
              <a:off x="515938" y="2944007"/>
              <a:ext cx="4222461" cy="969986"/>
            </p:xfrm>
            <a:graphic>
              <a:graphicData uri="http://schemas.openxmlformats.org/drawingml/2006/table">
                <a:tbl>
                  <a:tblPr firstRow="1" bandRow="1">
                    <a:tableStyleId>{00A15C55-8517-42AA-B614-E9B94910E393}</a:tableStyleId>
                  </a:tblPr>
                  <a:tblGrid>
                    <a:gridCol w="1407487">
                      <a:extLst>
                        <a:ext uri="{9D8B030D-6E8A-4147-A177-3AD203B41FA5}">
                          <a16:colId xmlns:a16="http://schemas.microsoft.com/office/drawing/2014/main" val="2311244628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654904612"/>
                        </a:ext>
                      </a:extLst>
                    </a:gridCol>
                    <a:gridCol w="1407487">
                      <a:extLst>
                        <a:ext uri="{9D8B030D-6E8A-4147-A177-3AD203B41FA5}">
                          <a16:colId xmlns:a16="http://schemas.microsoft.com/office/drawing/2014/main" val="1564547947"/>
                        </a:ext>
                      </a:extLst>
                    </a:gridCol>
                  </a:tblGrid>
                  <a:tr h="484993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433" t="-1235" r="-202165" b="-1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100000" t="-1235" r="-101293" b="-1012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5"/>
                          <a:stretch>
                            <a:fillRect l="-200866" t="-1235" r="-1732" b="-10123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46641675"/>
                      </a:ext>
                    </a:extLst>
                  </a:tr>
                  <a:tr h="48499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Focal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BCE Loss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1600" dirty="0"/>
                            <a:t>CE Loss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9043704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7690287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Loss </a:t>
            </a: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Function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18A397C5-2905-E20F-93EA-86FBBE5977DB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18317" y="1329470"/>
                <a:ext cx="11157745" cy="4871305"/>
              </a:xfrm>
            </p:spPr>
            <p:txBody>
              <a:bodyPr/>
              <a:lstStyle/>
              <a:p>
                <a:endParaRPr kumimoji="0" lang="en-GB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endParaRPr kumimoji="0" lang="en-GB" sz="22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endParaRPr kumimoji="0" lang="en-GB" sz="2200" b="1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Cambria Math" panose="02040503050406030204" pitchFamily="18" charset="0"/>
                </a:endParaRPr>
              </a:p>
              <a:p>
                <a:endParaRPr lang="en-GB" sz="2200" b="1" i="1" dirty="0">
                  <a:solidFill>
                    <a:schemeClr val="tx2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GB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kumimoji="0" lang="en-GB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0" lang="en-GB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GB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GB" sz="32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𝑹𝒆𝒍𝒂𝒔𝒑𝒆</m:t>
                          </m:r>
                        </m:sub>
                      </m:sSub>
                      <m:r>
                        <a:rPr kumimoji="0" lang="en-GB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kumimoji="0" lang="en-GB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𝝀</m:t>
                      </m:r>
                      <m:r>
                        <a:rPr kumimoji="0" lang="en-GB" sz="32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>
                              <a:lumMod val="50000"/>
                            </a:schemeClr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kumimoji="0" lang="en-GB" sz="32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𝑩𝒓𝒆𝒔𝒍𝒐𝒘</m:t>
                              </m:r>
                            </m:sub>
                          </m:sSub>
                          <m:r>
                            <a:rPr lang="en-GB" sz="3200" b="1" i="1">
                              <a:solidFill>
                                <a:schemeClr val="tx2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3200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en-GB" sz="3200" b="1" i="1">
                                  <a:solidFill>
                                    <a:schemeClr val="tx2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𝑼𝒍𝒄𝒆𝒓𝒂𝒕𝒊𝒐𝒏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0" lang="en-GB" sz="32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50000"/>
                    </a:schemeClr>
                  </a:solidFill>
                  <a:effectLst/>
                  <a:uLnTx/>
                  <a:uFillTx/>
                  <a:latin typeface="Arial"/>
                </a:endParaRPr>
              </a:p>
            </p:txBody>
          </p:sp>
        </mc:Choice>
        <mc:Fallback xmlns="">
          <p:sp>
            <p:nvSpPr>
              <p:cNvPr id="11" name="Text Placeholder 10">
                <a:extLst>
                  <a:ext uri="{FF2B5EF4-FFF2-40B4-BE49-F238E27FC236}">
                    <a16:creationId xmlns:a16="http://schemas.microsoft.com/office/drawing/2014/main" id="{18A397C5-2905-E20F-93EA-86FBBE5977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18317" y="1329470"/>
                <a:ext cx="11157745" cy="4871305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117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0963782" cy="4569619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dirty="0"/>
              <a:t>Dropped Breslow and Ulceration from training data</a:t>
            </a:r>
          </a:p>
          <a:p>
            <a:pPr marL="0" lvl="1" indent="0">
              <a:buNone/>
            </a:pPr>
            <a:r>
              <a:rPr lang="en-GB" dirty="0"/>
              <a:t>Predicted relapse from meta data through classical machine learning models using </a:t>
            </a:r>
            <a:r>
              <a:rPr lang="en-GB" dirty="0" err="1"/>
              <a:t>Autogluon</a:t>
            </a:r>
            <a:endParaRPr lang="en-GB" dirty="0"/>
          </a:p>
          <a:p>
            <a:pPr lvl="1"/>
            <a:endParaRPr lang="en-GB" b="1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Methodologies</a:t>
            </a: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dirty="0">
                <a:solidFill>
                  <a:srgbClr val="2F586E"/>
                </a:solidFill>
                <a:latin typeface="Arial"/>
              </a:rPr>
              <a:t>Base Model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4F0FD79-3C63-8BB0-0EFD-6F299122394A}"/>
              </a:ext>
            </a:extLst>
          </p:cNvPr>
          <p:cNvSpPr/>
          <p:nvPr/>
        </p:nvSpPr>
        <p:spPr>
          <a:xfrm>
            <a:off x="5098460" y="4138012"/>
            <a:ext cx="1779181" cy="1208929"/>
          </a:xfrm>
          <a:prstGeom prst="roundRect">
            <a:avLst/>
          </a:prstGeom>
          <a:solidFill>
            <a:schemeClr val="accent4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Model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0FA537A-D2C1-8DA4-3D6B-7C8A1134DAAE}"/>
              </a:ext>
            </a:extLst>
          </p:cNvPr>
          <p:cNvSpPr/>
          <p:nvPr/>
        </p:nvSpPr>
        <p:spPr>
          <a:xfrm>
            <a:off x="2267653" y="3792988"/>
            <a:ext cx="1672856" cy="78680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Sex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8D4286-8B9A-D176-6869-C3417F5CA46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3940509" y="4186393"/>
            <a:ext cx="1157951" cy="55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67349A7-B2A7-5B13-FF91-B3BD32291D48}"/>
              </a:ext>
            </a:extLst>
          </p:cNvPr>
          <p:cNvSpPr/>
          <p:nvPr/>
        </p:nvSpPr>
        <p:spPr>
          <a:xfrm>
            <a:off x="7936197" y="4262155"/>
            <a:ext cx="1552353" cy="964689"/>
          </a:xfrm>
          <a:prstGeom prst="roundRect">
            <a:avLst/>
          </a:prstGeom>
          <a:solidFill>
            <a:schemeClr val="accent5"/>
          </a:solidFill>
          <a:ln w="12700"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Relapse</a:t>
            </a:r>
          </a:p>
          <a:p>
            <a:pPr marL="0" marR="0" indent="0" algn="ctr" defTabSz="914400" rtl="0" eaLnBrk="1" fontAlgn="auto" latinLnBrk="0" hangingPunct="1"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solidFill>
                  <a:schemeClr val="tx1"/>
                </a:solidFill>
                <a:latin typeface="Arial"/>
              </a:rPr>
              <a:t>Yes/No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695BCD5-B5D1-EB14-8FA1-415CBDDBE9EC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6877641" y="4742477"/>
            <a:ext cx="1058556" cy="2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CB1187-0A0F-1994-B358-62E7C3C7072D}"/>
              </a:ext>
            </a:extLst>
          </p:cNvPr>
          <p:cNvSpPr/>
          <p:nvPr/>
        </p:nvSpPr>
        <p:spPr>
          <a:xfrm>
            <a:off x="2267653" y="4742477"/>
            <a:ext cx="1672856" cy="78680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Body Site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A755FF7-6BB4-E5FA-23DE-A6DCE406D777}"/>
              </a:ext>
            </a:extLst>
          </p:cNvPr>
          <p:cNvSpPr/>
          <p:nvPr/>
        </p:nvSpPr>
        <p:spPr>
          <a:xfrm>
            <a:off x="2258612" y="2843499"/>
            <a:ext cx="1672856" cy="78680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Age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F6EB0CB3-A8F3-3F37-17FC-280A80BF2891}"/>
              </a:ext>
            </a:extLst>
          </p:cNvPr>
          <p:cNvSpPr/>
          <p:nvPr/>
        </p:nvSpPr>
        <p:spPr>
          <a:xfrm>
            <a:off x="2267653" y="5691966"/>
            <a:ext cx="1672856" cy="786809"/>
          </a:xfrm>
          <a:prstGeom prst="round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Melanoma History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004614-701A-B351-F316-619FF76D0A37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931468" y="3236904"/>
            <a:ext cx="1166992" cy="1025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9B7BBC0-3DA6-6FC2-FFC0-AF530B9F1870}"/>
              </a:ext>
            </a:extLst>
          </p:cNvPr>
          <p:cNvCxnSpPr>
            <a:cxnSpLocks/>
            <a:stCxn id="12" idx="3"/>
            <a:endCxn id="8" idx="1"/>
          </p:cNvCxnSpPr>
          <p:nvPr/>
        </p:nvCxnSpPr>
        <p:spPr>
          <a:xfrm flipV="1">
            <a:off x="3940509" y="4742477"/>
            <a:ext cx="1157951" cy="3934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EC38774-3911-11A2-9C0B-3917F140FA2A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3940509" y="5226844"/>
            <a:ext cx="1157951" cy="858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30401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pPr algn="ctr"/>
            <a:r>
              <a:rPr lang="de-DE" dirty="0"/>
              <a:t>04 Evaluation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232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pPr algn="ctr"/>
            <a:r>
              <a:rPr lang="de-DE" dirty="0"/>
              <a:t>01 </a:t>
            </a:r>
            <a:r>
              <a:rPr lang="de-DE" dirty="0" err="1"/>
              <a:t>Introduction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38727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graphicFrame>
        <p:nvGraphicFramePr>
          <p:cNvPr id="7" name="Table 8">
            <a:extLst>
              <a:ext uri="{FF2B5EF4-FFF2-40B4-BE49-F238E27FC236}">
                <a16:creationId xmlns:a16="http://schemas.microsoft.com/office/drawing/2014/main" id="{85EAF3D5-8ABB-71CB-8A72-6D48EA8034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336720"/>
              </p:ext>
            </p:extLst>
          </p:nvPr>
        </p:nvGraphicFramePr>
        <p:xfrm>
          <a:off x="518317" y="1406961"/>
          <a:ext cx="11157746" cy="499204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53410">
                  <a:extLst>
                    <a:ext uri="{9D8B030D-6E8A-4147-A177-3AD203B41FA5}">
                      <a16:colId xmlns:a16="http://schemas.microsoft.com/office/drawing/2014/main" val="3504127279"/>
                    </a:ext>
                  </a:extLst>
                </a:gridCol>
                <a:gridCol w="1765839">
                  <a:extLst>
                    <a:ext uri="{9D8B030D-6E8A-4147-A177-3AD203B41FA5}">
                      <a16:colId xmlns:a16="http://schemas.microsoft.com/office/drawing/2014/main" val="3638436659"/>
                    </a:ext>
                  </a:extLst>
                </a:gridCol>
                <a:gridCol w="1856949">
                  <a:extLst>
                    <a:ext uri="{9D8B030D-6E8A-4147-A177-3AD203B41FA5}">
                      <a16:colId xmlns:a16="http://schemas.microsoft.com/office/drawing/2014/main" val="858163555"/>
                    </a:ext>
                  </a:extLst>
                </a:gridCol>
                <a:gridCol w="1862300">
                  <a:extLst>
                    <a:ext uri="{9D8B030D-6E8A-4147-A177-3AD203B41FA5}">
                      <a16:colId xmlns:a16="http://schemas.microsoft.com/office/drawing/2014/main" val="3562683959"/>
                    </a:ext>
                  </a:extLst>
                </a:gridCol>
                <a:gridCol w="1859624">
                  <a:extLst>
                    <a:ext uri="{9D8B030D-6E8A-4147-A177-3AD203B41FA5}">
                      <a16:colId xmlns:a16="http://schemas.microsoft.com/office/drawing/2014/main" val="260106872"/>
                    </a:ext>
                  </a:extLst>
                </a:gridCol>
                <a:gridCol w="1859624">
                  <a:extLst>
                    <a:ext uri="{9D8B030D-6E8A-4147-A177-3AD203B41FA5}">
                      <a16:colId xmlns:a16="http://schemas.microsoft.com/office/drawing/2014/main" val="2458767158"/>
                    </a:ext>
                  </a:extLst>
                </a:gridCol>
              </a:tblGrid>
              <a:tr h="997379"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Metrics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Base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Single Stage WSI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Two Stage WSI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Single Stage Stitched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Two Stage Stitched Model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9810550"/>
                  </a:ext>
                </a:extLst>
              </a:tr>
              <a:tr h="44385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Accuracy (↑)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0.74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0.71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0.74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  <a:alpha val="60000"/>
                            </a:schemeClr>
                          </a:solidFill>
                        </a:rPr>
                        <a:t>0.8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0.76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7995637"/>
                  </a:ext>
                </a:extLst>
              </a:tr>
              <a:tr h="443852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Recall</a:t>
                      </a:r>
                      <a:r>
                        <a:rPr lang="en-GB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0.55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0.77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5992429"/>
                  </a:ext>
                </a:extLst>
              </a:tr>
              <a:tr h="44385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Precision (↑)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0.54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0.62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0.66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  <a:alpha val="60000"/>
                            </a:schemeClr>
                          </a:solidFill>
                        </a:rPr>
                        <a:t>0.68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0.67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6211109"/>
                  </a:ext>
                </a:extLst>
              </a:tr>
              <a:tr h="44385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F1 Score (↑)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0.55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0.62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0.66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  <a:alpha val="60000"/>
                            </a:schemeClr>
                          </a:solidFill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0.68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10868"/>
                  </a:ext>
                </a:extLst>
              </a:tr>
              <a:tr h="44385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ROC_AUC (↑)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0.6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0.79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  <a:alpha val="60000"/>
                            </a:schemeClr>
                          </a:solidFill>
                        </a:rPr>
                        <a:t>0.82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0.81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0.81</a:t>
                      </a:r>
                    </a:p>
                  </a:txBody>
                  <a:tcPr anchor="ctr">
                    <a:solidFill>
                      <a:schemeClr val="accent4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779415"/>
                  </a:ext>
                </a:extLst>
              </a:tr>
              <a:tr h="44385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TNR (↑)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  <a:alpha val="60000"/>
                            </a:schemeClr>
                          </a:solidFill>
                        </a:rPr>
                        <a:t>0.82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0.72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0.73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0.81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0.76</a:t>
                      </a:r>
                    </a:p>
                  </a:txBody>
                  <a:tcPr anchor="ctr">
                    <a:solidFill>
                      <a:schemeClr val="accent4">
                        <a:tint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2806088"/>
                  </a:ext>
                </a:extLst>
              </a:tr>
              <a:tr h="443852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TPR</a:t>
                      </a:r>
                      <a:r>
                        <a:rPr lang="en-GB" dirty="0"/>
                        <a:t> (↑)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0.67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0960716"/>
                  </a:ext>
                </a:extLst>
              </a:tr>
              <a:tr h="443852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FNR</a:t>
                      </a:r>
                      <a:r>
                        <a:rPr lang="en-GB" dirty="0"/>
                        <a:t>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/>
                        <a:t>0.33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/>
                          </a:solidFill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</a:schemeClr>
                          </a:solidFill>
                        </a:rPr>
                        <a:t>0.21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330748"/>
                  </a:ext>
                </a:extLst>
              </a:tr>
              <a:tr h="443852">
                <a:tc>
                  <a:txBody>
                    <a:bodyPr/>
                    <a:lstStyle/>
                    <a:p>
                      <a:pPr algn="ctr"/>
                      <a:r>
                        <a:rPr lang="en-GB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FPR (↓)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1" dirty="0">
                          <a:solidFill>
                            <a:schemeClr val="tx2">
                              <a:lumMod val="50000"/>
                              <a:alpha val="60000"/>
                            </a:schemeClr>
                          </a:solidFill>
                        </a:rPr>
                        <a:t>0.18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0.27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dirty="0">
                          <a:solidFill>
                            <a:schemeClr val="dk1">
                              <a:alpha val="60000"/>
                            </a:schemeClr>
                          </a:solidFill>
                        </a:rPr>
                        <a:t>0.19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dirty="0">
                          <a:solidFill>
                            <a:schemeClr val="tx1">
                              <a:alpha val="60000"/>
                            </a:schemeClr>
                          </a:solidFill>
                        </a:rPr>
                        <a:t>0.24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7695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61842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A73A9FE-791B-82EF-EB78-85308384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4934" y="1266587"/>
            <a:ext cx="6462132" cy="5250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8642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4BDAD37-B4FB-978D-DF8D-EE7C9784C2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4658" y="1275314"/>
            <a:ext cx="7282684" cy="525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752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5ED871F6-9E30-F13D-33DF-52343433D2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01995" y="1281941"/>
            <a:ext cx="6988009" cy="523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33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Evaluation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9AD619D0-08A1-FC5F-5433-C86B3E392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72521" y="1283187"/>
            <a:ext cx="6490140" cy="5226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9165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pPr algn="ctr"/>
            <a:r>
              <a:rPr lang="de-DE" dirty="0"/>
              <a:t>05 </a:t>
            </a:r>
            <a:r>
              <a:rPr lang="de-DE" dirty="0" err="1"/>
              <a:t>Conclusion</a:t>
            </a:r>
            <a:r>
              <a:rPr lang="de-DE" dirty="0"/>
              <a:t> &amp; Future Work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25349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336799"/>
            <a:ext cx="6844385" cy="332399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&amp; 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Conclusion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6722510-188D-E820-5433-CA3BC19C28D3}"/>
              </a:ext>
            </a:extLst>
          </p:cNvPr>
          <p:cNvSpPr/>
          <p:nvPr/>
        </p:nvSpPr>
        <p:spPr>
          <a:xfrm>
            <a:off x="601497" y="1651510"/>
            <a:ext cx="10773108" cy="67454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5F2AE-6906-4EB7-2AC1-792B066C6D5C}"/>
              </a:ext>
            </a:extLst>
          </p:cNvPr>
          <p:cNvSpPr txBox="1"/>
          <p:nvPr/>
        </p:nvSpPr>
        <p:spPr>
          <a:xfrm>
            <a:off x="817395" y="1864102"/>
            <a:ext cx="9640396" cy="6745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Aft>
                <a:spcPts val="1200"/>
              </a:spcAft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One ML method and 4 </a:t>
            </a:r>
            <a:r>
              <a:rPr lang="en-GB" sz="1600" dirty="0"/>
              <a:t>multimodal DL methods were tried, DL methods perform better than the ML method.</a:t>
            </a:r>
          </a:p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0C90745-A72A-CA9E-60B0-315A8821C8B7}"/>
              </a:ext>
            </a:extLst>
          </p:cNvPr>
          <p:cNvSpPr/>
          <p:nvPr/>
        </p:nvSpPr>
        <p:spPr>
          <a:xfrm>
            <a:off x="601497" y="2792464"/>
            <a:ext cx="10773108" cy="1315986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E4AB5-43A1-0E0B-D391-9C794D870E1F}"/>
              </a:ext>
            </a:extLst>
          </p:cNvPr>
          <p:cNvSpPr txBox="1"/>
          <p:nvPr/>
        </p:nvSpPr>
        <p:spPr>
          <a:xfrm>
            <a:off x="921730" y="5350444"/>
            <a:ext cx="7381829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Converting the Whole Slide Images (WSI) into stitched tiles improves the results. 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838969B-A972-0A9A-F96B-CF27B1370BF5}"/>
              </a:ext>
            </a:extLst>
          </p:cNvPr>
          <p:cNvSpPr/>
          <p:nvPr/>
        </p:nvSpPr>
        <p:spPr>
          <a:xfrm>
            <a:off x="601497" y="4586348"/>
            <a:ext cx="10773108" cy="1314255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469639-47CB-8F22-03F9-BC092491EEAD}"/>
              </a:ext>
            </a:extLst>
          </p:cNvPr>
          <p:cNvSpPr txBox="1"/>
          <p:nvPr/>
        </p:nvSpPr>
        <p:spPr>
          <a:xfrm>
            <a:off x="921730" y="3573192"/>
            <a:ext cx="6073650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Two Stage strategy performs better than the Single Stage strategy.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0EEFB1-C444-9E71-CABD-7C36E1485DBE}"/>
              </a:ext>
            </a:extLst>
          </p:cNvPr>
          <p:cNvSpPr txBox="1"/>
          <p:nvPr/>
        </p:nvSpPr>
        <p:spPr>
          <a:xfrm>
            <a:off x="817395" y="3005055"/>
            <a:ext cx="10557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Should we train with WSI and tabular data together (single stage) or one after the other (two stages)?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5A81FA-6645-10BC-03C9-F95AA35B5E5B}"/>
              </a:ext>
            </a:extLst>
          </p:cNvPr>
          <p:cNvSpPr txBox="1"/>
          <p:nvPr/>
        </p:nvSpPr>
        <p:spPr>
          <a:xfrm>
            <a:off x="817395" y="4783730"/>
            <a:ext cx="8558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 indent="0">
              <a:buNone/>
            </a:pPr>
            <a:r>
              <a:rPr lang="en-GB" dirty="0">
                <a:solidFill>
                  <a:schemeClr val="accent6">
                    <a:lumMod val="50000"/>
                  </a:schemeClr>
                </a:solidFill>
              </a:rPr>
              <a:t>Should Patches from WSI be preferred over WSI for training? </a:t>
            </a:r>
          </a:p>
        </p:txBody>
      </p:sp>
    </p:spTree>
    <p:extLst>
      <p:ext uri="{BB962C8B-B14F-4D97-AF65-F5344CB8AC3E}">
        <p14:creationId xmlns:p14="http://schemas.microsoft.com/office/powerpoint/2010/main" val="16110431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 err="1"/>
              <a:t>Conclusion</a:t>
            </a:r>
            <a:r>
              <a:rPr lang="de-DE" dirty="0"/>
              <a:t> &amp; Future Work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5AA148-8BAD-0C09-2FE9-BCAE0F89FCE4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sz="1600" dirty="0">
                <a:solidFill>
                  <a:srgbClr val="2F586E"/>
                </a:solidFill>
                <a:latin typeface="Arial"/>
              </a:rPr>
              <a:t>Future Work</a:t>
            </a:r>
            <a:endParaRPr kumimoji="0" lang="de-DE" sz="1600" b="0" i="0" u="none" strike="noStrike" kern="1200" cap="none" spc="0" normalizeH="0" baseline="0" noProof="0" dirty="0">
              <a:ln>
                <a:noFill/>
              </a:ln>
              <a:solidFill>
                <a:srgbClr val="2F586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C600E9C-3816-F457-D63B-2C8C670040D3}"/>
              </a:ext>
            </a:extLst>
          </p:cNvPr>
          <p:cNvSpPr txBox="1">
            <a:spLocks/>
          </p:cNvSpPr>
          <p:nvPr/>
        </p:nvSpPr>
        <p:spPr>
          <a:xfrm>
            <a:off x="8530134" y="1881129"/>
            <a:ext cx="3048947" cy="668648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2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0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>
                <a:schemeClr val="accent4"/>
              </a:buClr>
              <a:buFont typeface="Symbol" panose="05050102010706020507" pitchFamily="18" charset="2"/>
              <a:buChar char="-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None/>
            </a:pPr>
            <a:r>
              <a:rPr lang="en-GB" dirty="0"/>
              <a:t>Structure preserving stitching might improve the results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29A801-6322-D9F1-071B-CF14530DC949}"/>
              </a:ext>
            </a:extLst>
          </p:cNvPr>
          <p:cNvSpPr/>
          <p:nvPr/>
        </p:nvSpPr>
        <p:spPr>
          <a:xfrm>
            <a:off x="632517" y="1538195"/>
            <a:ext cx="3581973" cy="465060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7405B9-F735-105A-79D2-5D4A5B2DD90C}"/>
              </a:ext>
            </a:extLst>
          </p:cNvPr>
          <p:cNvSpPr txBox="1"/>
          <p:nvPr/>
        </p:nvSpPr>
        <p:spPr>
          <a:xfrm>
            <a:off x="518317" y="1881129"/>
            <a:ext cx="3432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1600" dirty="0"/>
              <a:t>Better Segmentation mask for Tissue and Non-Tissue regions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D36D0AE-8CD6-BB1C-2581-D50735F30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145" y="3028554"/>
            <a:ext cx="1517926" cy="2677851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378CE92-497D-2715-13D0-3D38647633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3503" y="3040249"/>
            <a:ext cx="1511296" cy="2666155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6A1948F-02F0-8F03-6782-D80ACE9DECB0}"/>
              </a:ext>
            </a:extLst>
          </p:cNvPr>
          <p:cNvSpPr/>
          <p:nvPr/>
        </p:nvSpPr>
        <p:spPr>
          <a:xfrm>
            <a:off x="4356490" y="1538194"/>
            <a:ext cx="3581973" cy="465060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310E92-091B-7CBF-9886-FD00C8F05789}"/>
              </a:ext>
            </a:extLst>
          </p:cNvPr>
          <p:cNvSpPr txBox="1"/>
          <p:nvPr/>
        </p:nvSpPr>
        <p:spPr>
          <a:xfrm>
            <a:off x="4305013" y="1881129"/>
            <a:ext cx="35819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GB" sz="1600" dirty="0"/>
              <a:t>Ensemble of WSI and stitched method may help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7D3DB0F-9B7E-F076-FA00-4CB4C5587602}"/>
              </a:ext>
            </a:extLst>
          </p:cNvPr>
          <p:cNvSpPr/>
          <p:nvPr/>
        </p:nvSpPr>
        <p:spPr>
          <a:xfrm>
            <a:off x="8091710" y="1538194"/>
            <a:ext cx="3581973" cy="4650607"/>
          </a:xfrm>
          <a:prstGeom prst="roundRect">
            <a:avLst/>
          </a:prstGeom>
          <a:noFill/>
          <a:ln w="57150"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BA2730-9465-3B33-E3FC-86B780042B84}"/>
              </a:ext>
            </a:extLst>
          </p:cNvPr>
          <p:cNvSpPr/>
          <p:nvPr/>
        </p:nvSpPr>
        <p:spPr>
          <a:xfrm>
            <a:off x="4580118" y="3224079"/>
            <a:ext cx="1131129" cy="649357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WSI Model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4E65BCB-07A7-B1FA-B3E9-D957A0082240}"/>
              </a:ext>
            </a:extLst>
          </p:cNvPr>
          <p:cNvSpPr/>
          <p:nvPr/>
        </p:nvSpPr>
        <p:spPr>
          <a:xfrm>
            <a:off x="6542780" y="3224079"/>
            <a:ext cx="1131129" cy="649357"/>
          </a:xfrm>
          <a:prstGeom prst="roundRect">
            <a:avLst/>
          </a:prstGeom>
          <a:solidFill>
            <a:schemeClr val="accent5"/>
          </a:solidFill>
          <a:ln>
            <a:solidFill>
              <a:schemeClr val="accent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Stitched Model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889F5F8-02D3-A301-54B3-205EF085FDE8}"/>
              </a:ext>
            </a:extLst>
          </p:cNvPr>
          <p:cNvSpPr/>
          <p:nvPr/>
        </p:nvSpPr>
        <p:spPr>
          <a:xfrm>
            <a:off x="5502304" y="4315499"/>
            <a:ext cx="1290343" cy="584775"/>
          </a:xfrm>
          <a:prstGeom prst="roundRect">
            <a:avLst/>
          </a:prstGeom>
          <a:solidFill>
            <a:schemeClr val="accent6"/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Ensemble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5A8D5C9-76F0-4BD6-FB8D-08FD7F4E31E0}"/>
              </a:ext>
            </a:extLst>
          </p:cNvPr>
          <p:cNvCxnSpPr>
            <a:stCxn id="16" idx="2"/>
            <a:endCxn id="18" idx="1"/>
          </p:cNvCxnSpPr>
          <p:nvPr/>
        </p:nvCxnSpPr>
        <p:spPr>
          <a:xfrm rot="16200000" flipH="1">
            <a:off x="4956768" y="4062350"/>
            <a:ext cx="734451" cy="3566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9A71F36-7214-F187-9CF0-41C9C496868A}"/>
              </a:ext>
            </a:extLst>
          </p:cNvPr>
          <p:cNvCxnSpPr>
            <a:stCxn id="17" idx="2"/>
            <a:endCxn id="18" idx="3"/>
          </p:cNvCxnSpPr>
          <p:nvPr/>
        </p:nvCxnSpPr>
        <p:spPr>
          <a:xfrm rot="5400000">
            <a:off x="6583271" y="4082812"/>
            <a:ext cx="734451" cy="31569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1106A3-4B23-EDED-46C0-F47AECA1BA2C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147475" y="4900274"/>
            <a:ext cx="1" cy="526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8E1D654E-625B-4179-5F06-3C7C0FB7C5A5}"/>
              </a:ext>
            </a:extLst>
          </p:cNvPr>
          <p:cNvSpPr txBox="1"/>
          <p:nvPr/>
        </p:nvSpPr>
        <p:spPr>
          <a:xfrm>
            <a:off x="5424599" y="5473219"/>
            <a:ext cx="1457002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solidFill>
                  <a:prstClr val="black"/>
                </a:solidFill>
                <a:latin typeface="Arial"/>
              </a:rPr>
              <a:t>Relapse Yes/No</a:t>
            </a: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1D0FF5E-1992-7870-9CCE-94E95C573F3A}"/>
              </a:ext>
            </a:extLst>
          </p:cNvPr>
          <p:cNvGrpSpPr/>
          <p:nvPr/>
        </p:nvGrpSpPr>
        <p:grpSpPr>
          <a:xfrm>
            <a:off x="9336609" y="3218289"/>
            <a:ext cx="1140507" cy="1240114"/>
            <a:chOff x="9092129" y="2597291"/>
            <a:chExt cx="1352736" cy="1547812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4DE2B91-B811-2B8D-E24E-60DE357DE421}"/>
                </a:ext>
              </a:extLst>
            </p:cNvPr>
            <p:cNvSpPr/>
            <p:nvPr/>
          </p:nvSpPr>
          <p:spPr>
            <a:xfrm>
              <a:off x="9092129" y="2597291"/>
              <a:ext cx="1352736" cy="1547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Flowchart: Or 34">
              <a:extLst>
                <a:ext uri="{FF2B5EF4-FFF2-40B4-BE49-F238E27FC236}">
                  <a16:creationId xmlns:a16="http://schemas.microsoft.com/office/drawing/2014/main" id="{4645F600-FF06-3685-7498-EB24F92C3FE4}"/>
                </a:ext>
              </a:extLst>
            </p:cNvPr>
            <p:cNvSpPr/>
            <p:nvPr/>
          </p:nvSpPr>
          <p:spPr>
            <a:xfrm>
              <a:off x="9645291" y="3243750"/>
              <a:ext cx="246411" cy="254896"/>
            </a:xfrm>
            <a:prstGeom prst="flowChartOr">
              <a:avLst/>
            </a:prstGeom>
            <a:solidFill>
              <a:schemeClr val="accent5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51286C4-5BA7-156A-B623-95F01090BA52}"/>
                </a:ext>
              </a:extLst>
            </p:cNvPr>
            <p:cNvGrpSpPr/>
            <p:nvPr/>
          </p:nvGrpSpPr>
          <p:grpSpPr>
            <a:xfrm>
              <a:off x="9092129" y="2597292"/>
              <a:ext cx="1352736" cy="1547811"/>
              <a:chOff x="8632146" y="4495174"/>
              <a:chExt cx="1146114" cy="1352523"/>
            </a:xfrm>
            <a:noFill/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87220924-23C7-6EB9-090B-A49116D1875D}"/>
                  </a:ext>
                </a:extLst>
              </p:cNvPr>
              <p:cNvSpPr/>
              <p:nvPr/>
            </p:nvSpPr>
            <p:spPr>
              <a:xfrm>
                <a:off x="8632146" y="4495175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03482577-BB59-CBFD-76D5-E709DED33852}"/>
                  </a:ext>
                </a:extLst>
              </p:cNvPr>
              <p:cNvSpPr/>
              <p:nvPr/>
            </p:nvSpPr>
            <p:spPr>
              <a:xfrm>
                <a:off x="8823165" y="4495175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32AD6FD5-5AB2-64A0-7DE3-BC3DBA90335F}"/>
                  </a:ext>
                </a:extLst>
              </p:cNvPr>
              <p:cNvSpPr/>
              <p:nvPr/>
            </p:nvSpPr>
            <p:spPr>
              <a:xfrm>
                <a:off x="9014184" y="4495175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C31AF40-076E-DDCF-95CC-E6685779D4A6}"/>
                  </a:ext>
                </a:extLst>
              </p:cNvPr>
              <p:cNvSpPr/>
              <p:nvPr/>
            </p:nvSpPr>
            <p:spPr>
              <a:xfrm>
                <a:off x="9205203" y="4495175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14DFF2E-15AE-3049-C535-F82B1D3872DB}"/>
                  </a:ext>
                </a:extLst>
              </p:cNvPr>
              <p:cNvSpPr/>
              <p:nvPr/>
            </p:nvSpPr>
            <p:spPr>
              <a:xfrm>
                <a:off x="9396222" y="4495175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6B1F746-3C96-5D61-BB13-97ECA53843F3}"/>
                  </a:ext>
                </a:extLst>
              </p:cNvPr>
              <p:cNvSpPr/>
              <p:nvPr/>
            </p:nvSpPr>
            <p:spPr>
              <a:xfrm>
                <a:off x="9587241" y="4495174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5862DD7F-6AC6-CFC9-A926-CE0B3734DB1F}"/>
                  </a:ext>
                </a:extLst>
              </p:cNvPr>
              <p:cNvSpPr/>
              <p:nvPr/>
            </p:nvSpPr>
            <p:spPr>
              <a:xfrm>
                <a:off x="8632146" y="472059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CDA06C5F-F0AE-487F-B5F4-D36487542CA3}"/>
                  </a:ext>
                </a:extLst>
              </p:cNvPr>
              <p:cNvSpPr/>
              <p:nvPr/>
            </p:nvSpPr>
            <p:spPr>
              <a:xfrm>
                <a:off x="8823165" y="472059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419F432A-9BDA-9C10-9D19-7E1C94828B02}"/>
                  </a:ext>
                </a:extLst>
              </p:cNvPr>
              <p:cNvSpPr/>
              <p:nvPr/>
            </p:nvSpPr>
            <p:spPr>
              <a:xfrm>
                <a:off x="9014184" y="472059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AB37344-9030-391B-A524-C0F5850E7CF1}"/>
                  </a:ext>
                </a:extLst>
              </p:cNvPr>
              <p:cNvSpPr/>
              <p:nvPr/>
            </p:nvSpPr>
            <p:spPr>
              <a:xfrm>
                <a:off x="9205203" y="472059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2E0E4747-92FA-8A64-A7CD-D0AD4BB5F5F0}"/>
                  </a:ext>
                </a:extLst>
              </p:cNvPr>
              <p:cNvSpPr/>
              <p:nvPr/>
            </p:nvSpPr>
            <p:spPr>
              <a:xfrm>
                <a:off x="9396222" y="472059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D7AA4CA0-0DD9-0C24-C115-A8B79D13A36E}"/>
                  </a:ext>
                </a:extLst>
              </p:cNvPr>
              <p:cNvSpPr/>
              <p:nvPr/>
            </p:nvSpPr>
            <p:spPr>
              <a:xfrm>
                <a:off x="9587241" y="4720595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1728005C-A741-967A-A0EB-91F57C924677}"/>
                  </a:ext>
                </a:extLst>
              </p:cNvPr>
              <p:cNvSpPr/>
              <p:nvPr/>
            </p:nvSpPr>
            <p:spPr>
              <a:xfrm>
                <a:off x="8632146" y="494601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28EB3E32-E4DC-0A9F-2177-A4504388A63C}"/>
                  </a:ext>
                </a:extLst>
              </p:cNvPr>
              <p:cNvSpPr/>
              <p:nvPr/>
            </p:nvSpPr>
            <p:spPr>
              <a:xfrm>
                <a:off x="8823165" y="494601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4BD11764-A2AC-DBCE-6CA4-7156D92CB295}"/>
                  </a:ext>
                </a:extLst>
              </p:cNvPr>
              <p:cNvSpPr/>
              <p:nvPr/>
            </p:nvSpPr>
            <p:spPr>
              <a:xfrm>
                <a:off x="9014184" y="494601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C1C7F9C-4DD0-6E67-D8CA-BFB879867033}"/>
                  </a:ext>
                </a:extLst>
              </p:cNvPr>
              <p:cNvSpPr/>
              <p:nvPr/>
            </p:nvSpPr>
            <p:spPr>
              <a:xfrm>
                <a:off x="9205203" y="494601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DA5A80F-2D7C-3F6C-7ECE-035BF21B1AF2}"/>
                  </a:ext>
                </a:extLst>
              </p:cNvPr>
              <p:cNvSpPr/>
              <p:nvPr/>
            </p:nvSpPr>
            <p:spPr>
              <a:xfrm>
                <a:off x="9396222" y="494601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7F68A09A-FBD0-1234-A93D-AA113273F89F}"/>
                  </a:ext>
                </a:extLst>
              </p:cNvPr>
              <p:cNvSpPr/>
              <p:nvPr/>
            </p:nvSpPr>
            <p:spPr>
              <a:xfrm>
                <a:off x="9587241" y="4946015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BEE6085-4F28-3B61-A731-73C6A366A0A8}"/>
                  </a:ext>
                </a:extLst>
              </p:cNvPr>
              <p:cNvSpPr/>
              <p:nvPr/>
            </p:nvSpPr>
            <p:spPr>
              <a:xfrm>
                <a:off x="8632146" y="517143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A7FA6A93-6E8C-D131-650C-43BEC0588F12}"/>
                  </a:ext>
                </a:extLst>
              </p:cNvPr>
              <p:cNvSpPr/>
              <p:nvPr/>
            </p:nvSpPr>
            <p:spPr>
              <a:xfrm>
                <a:off x="8823165" y="517143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9C67B041-D992-903A-BFBC-6AB9D15B95D6}"/>
                  </a:ext>
                </a:extLst>
              </p:cNvPr>
              <p:cNvSpPr/>
              <p:nvPr/>
            </p:nvSpPr>
            <p:spPr>
              <a:xfrm>
                <a:off x="9014184" y="517143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747722B-B7B7-F906-E154-94C0521C0E78}"/>
                  </a:ext>
                </a:extLst>
              </p:cNvPr>
              <p:cNvSpPr/>
              <p:nvPr/>
            </p:nvSpPr>
            <p:spPr>
              <a:xfrm>
                <a:off x="9205203" y="517143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20430AF2-DFA0-6619-914B-FDF05DCFED78}"/>
                  </a:ext>
                </a:extLst>
              </p:cNvPr>
              <p:cNvSpPr/>
              <p:nvPr/>
            </p:nvSpPr>
            <p:spPr>
              <a:xfrm>
                <a:off x="9396222" y="517143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13046CA6-B86E-9A19-D3C8-E1B43825D7C7}"/>
                  </a:ext>
                </a:extLst>
              </p:cNvPr>
              <p:cNvSpPr/>
              <p:nvPr/>
            </p:nvSpPr>
            <p:spPr>
              <a:xfrm>
                <a:off x="9587241" y="5171435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F8B446AA-76E3-515A-1F46-2EF9DD03135F}"/>
                  </a:ext>
                </a:extLst>
              </p:cNvPr>
              <p:cNvSpPr/>
              <p:nvPr/>
            </p:nvSpPr>
            <p:spPr>
              <a:xfrm>
                <a:off x="8632146" y="5396857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4147DA86-2668-357F-DB9D-FDC7D5555D4F}"/>
                  </a:ext>
                </a:extLst>
              </p:cNvPr>
              <p:cNvSpPr/>
              <p:nvPr/>
            </p:nvSpPr>
            <p:spPr>
              <a:xfrm>
                <a:off x="8823165" y="5396857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643B4F13-5E4A-25B2-7550-079E46F13BA9}"/>
                  </a:ext>
                </a:extLst>
              </p:cNvPr>
              <p:cNvSpPr/>
              <p:nvPr/>
            </p:nvSpPr>
            <p:spPr>
              <a:xfrm>
                <a:off x="9014184" y="5396857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8E160D05-F402-AE19-6E14-6F3368E4274A}"/>
                  </a:ext>
                </a:extLst>
              </p:cNvPr>
              <p:cNvSpPr/>
              <p:nvPr/>
            </p:nvSpPr>
            <p:spPr>
              <a:xfrm>
                <a:off x="9205203" y="5396857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39869FA5-C3DC-1D3E-DBE4-46C16DE573FE}"/>
                  </a:ext>
                </a:extLst>
              </p:cNvPr>
              <p:cNvSpPr/>
              <p:nvPr/>
            </p:nvSpPr>
            <p:spPr>
              <a:xfrm>
                <a:off x="9396222" y="5396857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33FDBCBA-7B4B-C250-B37E-43A7D8C66A13}"/>
                  </a:ext>
                </a:extLst>
              </p:cNvPr>
              <p:cNvSpPr/>
              <p:nvPr/>
            </p:nvSpPr>
            <p:spPr>
              <a:xfrm>
                <a:off x="9587241" y="539685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C82C997-22AA-3F5D-9195-3A4998C9774D}"/>
                  </a:ext>
                </a:extLst>
              </p:cNvPr>
              <p:cNvSpPr/>
              <p:nvPr/>
            </p:nvSpPr>
            <p:spPr>
              <a:xfrm>
                <a:off x="8632146" y="562227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B716BA27-DC88-A959-ECC0-042F8AA92827}"/>
                  </a:ext>
                </a:extLst>
              </p:cNvPr>
              <p:cNvSpPr/>
              <p:nvPr/>
            </p:nvSpPr>
            <p:spPr>
              <a:xfrm>
                <a:off x="8823165" y="562227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3E1834D9-9710-0D11-F36D-8D75DBCF528C}"/>
                  </a:ext>
                </a:extLst>
              </p:cNvPr>
              <p:cNvSpPr/>
              <p:nvPr/>
            </p:nvSpPr>
            <p:spPr>
              <a:xfrm>
                <a:off x="9014184" y="562227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B001C36C-56CE-B4DB-5031-0DA491DBB14B}"/>
                  </a:ext>
                </a:extLst>
              </p:cNvPr>
              <p:cNvSpPr/>
              <p:nvPr/>
            </p:nvSpPr>
            <p:spPr>
              <a:xfrm>
                <a:off x="9205203" y="562227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CC1C7E27-611F-BEEB-201D-C4C092282E36}"/>
                  </a:ext>
                </a:extLst>
              </p:cNvPr>
              <p:cNvSpPr/>
              <p:nvPr/>
            </p:nvSpPr>
            <p:spPr>
              <a:xfrm>
                <a:off x="9396222" y="5622276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3EEF31B1-6ACF-AE08-7817-E97379B8E5D5}"/>
                  </a:ext>
                </a:extLst>
              </p:cNvPr>
              <p:cNvSpPr/>
              <p:nvPr/>
            </p:nvSpPr>
            <p:spPr>
              <a:xfrm>
                <a:off x="9587241" y="5622275"/>
                <a:ext cx="191019" cy="225421"/>
              </a:xfrm>
              <a:prstGeom prst="rect">
                <a:avLst/>
              </a:prstGeom>
              <a:grpFill/>
              <a:ln>
                <a:solidFill>
                  <a:schemeClr val="accent2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2972663-93B8-645B-A1FA-AF86355EEC9B}"/>
              </a:ext>
            </a:extLst>
          </p:cNvPr>
          <p:cNvGrpSpPr/>
          <p:nvPr/>
        </p:nvGrpSpPr>
        <p:grpSpPr>
          <a:xfrm>
            <a:off x="10326794" y="4859377"/>
            <a:ext cx="803750" cy="728914"/>
            <a:chOff x="10190480" y="3147060"/>
            <a:chExt cx="803750" cy="728914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96512AF5-5440-66E1-4DF1-154FECF60A6F}"/>
                </a:ext>
              </a:extLst>
            </p:cNvPr>
            <p:cNvGrpSpPr/>
            <p:nvPr/>
          </p:nvGrpSpPr>
          <p:grpSpPr>
            <a:xfrm>
              <a:off x="10196670" y="3147060"/>
              <a:ext cx="797560" cy="728914"/>
              <a:chOff x="10044587" y="4047639"/>
              <a:chExt cx="797560" cy="728914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739094EC-5E0C-205F-FA77-3D270609CC9C}"/>
                  </a:ext>
                </a:extLst>
              </p:cNvPr>
              <p:cNvSpPr/>
              <p:nvPr/>
            </p:nvSpPr>
            <p:spPr>
              <a:xfrm>
                <a:off x="10044587" y="4047639"/>
                <a:ext cx="797560" cy="728914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Flowchart: Or 92">
                <a:extLst>
                  <a:ext uri="{FF2B5EF4-FFF2-40B4-BE49-F238E27FC236}">
                    <a16:creationId xmlns:a16="http://schemas.microsoft.com/office/drawing/2014/main" id="{276ECB83-8569-60F5-415A-7B5382459A32}"/>
                  </a:ext>
                </a:extLst>
              </p:cNvPr>
              <p:cNvSpPr/>
              <p:nvPr/>
            </p:nvSpPr>
            <p:spPr>
              <a:xfrm>
                <a:off x="10216812" y="4188815"/>
                <a:ext cx="439231" cy="449102"/>
              </a:xfrm>
              <a:prstGeom prst="flowChartOr">
                <a:avLst/>
              </a:prstGeom>
              <a:solidFill>
                <a:schemeClr val="accent5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E7055A8A-29B9-17C4-7789-DA24098F8E07}"/>
                </a:ext>
              </a:extLst>
            </p:cNvPr>
            <p:cNvGrpSpPr/>
            <p:nvPr/>
          </p:nvGrpSpPr>
          <p:grpSpPr>
            <a:xfrm>
              <a:off x="10190480" y="3149600"/>
              <a:ext cx="797560" cy="723834"/>
              <a:chOff x="8722360" y="4643120"/>
              <a:chExt cx="853239" cy="819108"/>
            </a:xfrm>
          </p:grpSpPr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277DD75-E564-878D-BBCE-BA6EB0A5481C}"/>
                  </a:ext>
                </a:extLst>
              </p:cNvPr>
              <p:cNvSpPr/>
              <p:nvPr/>
            </p:nvSpPr>
            <p:spPr>
              <a:xfrm>
                <a:off x="9149048" y="4643120"/>
                <a:ext cx="426551" cy="4095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C5260136-0E0E-7FA7-C442-4604F0998164}"/>
                  </a:ext>
                </a:extLst>
              </p:cNvPr>
              <p:cNvSpPr/>
              <p:nvPr/>
            </p:nvSpPr>
            <p:spPr>
              <a:xfrm>
                <a:off x="8722360" y="4643120"/>
                <a:ext cx="426551" cy="4095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A8475DF2-25F2-7B1E-E2A3-173314C3C366}"/>
                  </a:ext>
                </a:extLst>
              </p:cNvPr>
              <p:cNvSpPr/>
              <p:nvPr/>
            </p:nvSpPr>
            <p:spPr>
              <a:xfrm>
                <a:off x="9149048" y="5052674"/>
                <a:ext cx="426551" cy="4095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11B13EE6-D73E-3FA7-16F1-913EF7BAA307}"/>
                  </a:ext>
                </a:extLst>
              </p:cNvPr>
              <p:cNvSpPr/>
              <p:nvPr/>
            </p:nvSpPr>
            <p:spPr>
              <a:xfrm>
                <a:off x="8722360" y="5052674"/>
                <a:ext cx="426551" cy="4095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517EF0FC-EDE1-3399-E44D-E98D96F68021}"/>
              </a:ext>
            </a:extLst>
          </p:cNvPr>
          <p:cNvGrpSpPr/>
          <p:nvPr/>
        </p:nvGrpSpPr>
        <p:grpSpPr>
          <a:xfrm>
            <a:off x="8712497" y="4855074"/>
            <a:ext cx="797560" cy="735789"/>
            <a:chOff x="10038897" y="4839648"/>
            <a:chExt cx="797560" cy="735789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FC08ADA7-57B9-54DC-7575-DB6D80D3BF7E}"/>
                </a:ext>
              </a:extLst>
            </p:cNvPr>
            <p:cNvSpPr/>
            <p:nvPr/>
          </p:nvSpPr>
          <p:spPr>
            <a:xfrm>
              <a:off x="10040937" y="4839648"/>
              <a:ext cx="793481" cy="72891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D5D818A-BBDC-B3F7-5F6A-38710A890C95}"/>
                </a:ext>
              </a:extLst>
            </p:cNvPr>
            <p:cNvSpPr/>
            <p:nvPr/>
          </p:nvSpPr>
          <p:spPr>
            <a:xfrm rot="16200000">
              <a:off x="10614692" y="4849956"/>
              <a:ext cx="218492" cy="224551"/>
            </a:xfrm>
            <a:custGeom>
              <a:avLst/>
              <a:gdLst>
                <a:gd name="connsiteX0" fmla="*/ 218492 w 218492"/>
                <a:gd name="connsiteY0" fmla="*/ 0 h 224551"/>
                <a:gd name="connsiteX1" fmla="*/ 218492 w 218492"/>
                <a:gd name="connsiteY1" fmla="*/ 224551 h 224551"/>
                <a:gd name="connsiteX2" fmla="*/ 0 w 218492"/>
                <a:gd name="connsiteY2" fmla="*/ 224551 h 224551"/>
                <a:gd name="connsiteX3" fmla="*/ 218492 w 218492"/>
                <a:gd name="connsiteY3" fmla="*/ 0 h 224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92" h="224551">
                  <a:moveTo>
                    <a:pt x="218492" y="0"/>
                  </a:moveTo>
                  <a:lnTo>
                    <a:pt x="218492" y="224551"/>
                  </a:lnTo>
                  <a:lnTo>
                    <a:pt x="0" y="224551"/>
                  </a:lnTo>
                  <a:cubicBezTo>
                    <a:pt x="0" y="100535"/>
                    <a:pt x="97822" y="0"/>
                    <a:pt x="218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B925756-AD72-4E10-69FE-9A2930C408DC}"/>
                </a:ext>
              </a:extLst>
            </p:cNvPr>
            <p:cNvGrpSpPr/>
            <p:nvPr/>
          </p:nvGrpSpPr>
          <p:grpSpPr>
            <a:xfrm>
              <a:off x="10038897" y="4850301"/>
              <a:ext cx="797560" cy="723834"/>
              <a:chOff x="8722360" y="4643120"/>
              <a:chExt cx="853239" cy="819108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D80B93E2-6572-BFAD-474D-DC81D787D4E0}"/>
                  </a:ext>
                </a:extLst>
              </p:cNvPr>
              <p:cNvSpPr/>
              <p:nvPr/>
            </p:nvSpPr>
            <p:spPr>
              <a:xfrm>
                <a:off x="9149048" y="4643120"/>
                <a:ext cx="426551" cy="4095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2D4FF9AA-CADA-92CC-8BE3-E9A226F835BD}"/>
                  </a:ext>
                </a:extLst>
              </p:cNvPr>
              <p:cNvSpPr/>
              <p:nvPr/>
            </p:nvSpPr>
            <p:spPr>
              <a:xfrm>
                <a:off x="8722360" y="4643120"/>
                <a:ext cx="426551" cy="4095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052D188-8494-3CAB-4518-D501A39CFF3A}"/>
                  </a:ext>
                </a:extLst>
              </p:cNvPr>
              <p:cNvSpPr/>
              <p:nvPr/>
            </p:nvSpPr>
            <p:spPr>
              <a:xfrm>
                <a:off x="9149048" y="5052674"/>
                <a:ext cx="426551" cy="4095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2F589A94-E2E6-E7F8-85B1-73E5E0697BCF}"/>
                  </a:ext>
                </a:extLst>
              </p:cNvPr>
              <p:cNvSpPr/>
              <p:nvPr/>
            </p:nvSpPr>
            <p:spPr>
              <a:xfrm>
                <a:off x="8722360" y="5052674"/>
                <a:ext cx="426551" cy="40955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180000" rIns="180000" bIns="180000" rtlCol="0" anchor="ctr"/>
              <a:lstStyle/>
              <a:p>
                <a:pPr marL="0" marR="0" indent="0" algn="ctr" defTabSz="914400" rtl="0" eaLnBrk="1" fontAlgn="auto" latinLnBrk="0" hangingPunct="1">
                  <a:lnSpc>
                    <a:spcPct val="110000"/>
                  </a:lnSpc>
                  <a:spcBef>
                    <a:spcPts val="0"/>
                  </a:spcBef>
                  <a:spcAft>
                    <a:spcPts val="120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7E6CA2C-4E8C-895F-5270-33F73B395CD8}"/>
                </a:ext>
              </a:extLst>
            </p:cNvPr>
            <p:cNvSpPr/>
            <p:nvPr/>
          </p:nvSpPr>
          <p:spPr>
            <a:xfrm>
              <a:off x="10218229" y="5350886"/>
              <a:ext cx="218492" cy="224551"/>
            </a:xfrm>
            <a:custGeom>
              <a:avLst/>
              <a:gdLst>
                <a:gd name="connsiteX0" fmla="*/ 218492 w 218492"/>
                <a:gd name="connsiteY0" fmla="*/ 0 h 224551"/>
                <a:gd name="connsiteX1" fmla="*/ 218492 w 218492"/>
                <a:gd name="connsiteY1" fmla="*/ 224551 h 224551"/>
                <a:gd name="connsiteX2" fmla="*/ 0 w 218492"/>
                <a:gd name="connsiteY2" fmla="*/ 224551 h 224551"/>
                <a:gd name="connsiteX3" fmla="*/ 218492 w 218492"/>
                <a:gd name="connsiteY3" fmla="*/ 0 h 224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92" h="224551">
                  <a:moveTo>
                    <a:pt x="218492" y="0"/>
                  </a:moveTo>
                  <a:lnTo>
                    <a:pt x="218492" y="224551"/>
                  </a:lnTo>
                  <a:lnTo>
                    <a:pt x="0" y="224551"/>
                  </a:lnTo>
                  <a:cubicBezTo>
                    <a:pt x="0" y="100535"/>
                    <a:pt x="97822" y="0"/>
                    <a:pt x="218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1BAD4ED-6F47-6A17-4C53-54E72A739144}"/>
                </a:ext>
              </a:extLst>
            </p:cNvPr>
            <p:cNvSpPr/>
            <p:nvPr/>
          </p:nvSpPr>
          <p:spPr>
            <a:xfrm>
              <a:off x="10218229" y="4982552"/>
              <a:ext cx="218492" cy="224551"/>
            </a:xfrm>
            <a:custGeom>
              <a:avLst/>
              <a:gdLst>
                <a:gd name="connsiteX0" fmla="*/ 218492 w 218492"/>
                <a:gd name="connsiteY0" fmla="*/ 0 h 224551"/>
                <a:gd name="connsiteX1" fmla="*/ 218492 w 218492"/>
                <a:gd name="connsiteY1" fmla="*/ 224551 h 224551"/>
                <a:gd name="connsiteX2" fmla="*/ 0 w 218492"/>
                <a:gd name="connsiteY2" fmla="*/ 224551 h 224551"/>
                <a:gd name="connsiteX3" fmla="*/ 218492 w 218492"/>
                <a:gd name="connsiteY3" fmla="*/ 0 h 224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92" h="224551">
                  <a:moveTo>
                    <a:pt x="218492" y="0"/>
                  </a:moveTo>
                  <a:lnTo>
                    <a:pt x="218492" y="224551"/>
                  </a:lnTo>
                  <a:lnTo>
                    <a:pt x="0" y="224551"/>
                  </a:lnTo>
                  <a:cubicBezTo>
                    <a:pt x="0" y="100535"/>
                    <a:pt x="97822" y="0"/>
                    <a:pt x="218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E0454D3-151C-1F4B-B304-A72486EA12C9}"/>
                </a:ext>
              </a:extLst>
            </p:cNvPr>
            <p:cNvSpPr/>
            <p:nvPr/>
          </p:nvSpPr>
          <p:spPr>
            <a:xfrm>
              <a:off x="10614013" y="5349673"/>
              <a:ext cx="218492" cy="224551"/>
            </a:xfrm>
            <a:custGeom>
              <a:avLst/>
              <a:gdLst>
                <a:gd name="connsiteX0" fmla="*/ 218492 w 218492"/>
                <a:gd name="connsiteY0" fmla="*/ 0 h 224551"/>
                <a:gd name="connsiteX1" fmla="*/ 218492 w 218492"/>
                <a:gd name="connsiteY1" fmla="*/ 224551 h 224551"/>
                <a:gd name="connsiteX2" fmla="*/ 0 w 218492"/>
                <a:gd name="connsiteY2" fmla="*/ 224551 h 224551"/>
                <a:gd name="connsiteX3" fmla="*/ 218492 w 218492"/>
                <a:gd name="connsiteY3" fmla="*/ 0 h 224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8492" h="224551">
                  <a:moveTo>
                    <a:pt x="218492" y="0"/>
                  </a:moveTo>
                  <a:lnTo>
                    <a:pt x="218492" y="224551"/>
                  </a:lnTo>
                  <a:lnTo>
                    <a:pt x="0" y="224551"/>
                  </a:lnTo>
                  <a:cubicBezTo>
                    <a:pt x="0" y="100535"/>
                    <a:pt x="97822" y="0"/>
                    <a:pt x="218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80000" tIns="180000" rIns="180000" bIns="180000" rtlCol="0" anchor="ctr">
              <a:noAutofit/>
            </a:bodyPr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69C697F-C972-EF17-AEB9-05B717D070C0}"/>
              </a:ext>
            </a:extLst>
          </p:cNvPr>
          <p:cNvSpPr txBox="1"/>
          <p:nvPr/>
        </p:nvSpPr>
        <p:spPr>
          <a:xfrm>
            <a:off x="8792052" y="5638688"/>
            <a:ext cx="639599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current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201C4C-9065-F773-947E-2A7EE86DCCC7}"/>
              </a:ext>
            </a:extLst>
          </p:cNvPr>
          <p:cNvSpPr txBox="1"/>
          <p:nvPr/>
        </p:nvSpPr>
        <p:spPr>
          <a:xfrm>
            <a:off x="10138653" y="5626274"/>
            <a:ext cx="1186222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improvement</a:t>
            </a:r>
          </a:p>
        </p:txBody>
      </p:sp>
    </p:spTree>
    <p:extLst>
      <p:ext uri="{BB962C8B-B14F-4D97-AF65-F5344CB8AC3E}">
        <p14:creationId xmlns:p14="http://schemas.microsoft.com/office/powerpoint/2010/main" val="1801424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 descr="Ein Bild, das Text, Geschirr enthält.&#10;&#10;Automatisch generierte Beschreibung">
            <a:extLst>
              <a:ext uri="{FF2B5EF4-FFF2-40B4-BE49-F238E27FC236}">
                <a16:creationId xmlns:a16="http://schemas.microsoft.com/office/drawing/2014/main" id="{0CAA2015-960B-4CA5-874D-BB71B5ED445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569FA69-69C9-49D8-B1A2-83690EE4CC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6F721586-3090-4DCB-A125-5B6AC19992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2647985"/>
            <a:ext cx="11157745" cy="1562031"/>
          </a:xfrm>
        </p:spPr>
        <p:txBody>
          <a:bodyPr/>
          <a:lstStyle/>
          <a:p>
            <a:pPr algn="ctr"/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endParaRPr lang="de-DE" dirty="0"/>
          </a:p>
          <a:p>
            <a:pPr algn="ctr"/>
            <a:r>
              <a:rPr lang="de-DE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14925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9CC25D-26F1-4CE3-A0BD-A2014771D9F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7525" y="687388"/>
            <a:ext cx="6845300" cy="249237"/>
          </a:xfrm>
        </p:spPr>
        <p:txBody>
          <a:bodyPr/>
          <a:lstStyle/>
          <a:p>
            <a:r>
              <a:rPr lang="de-DE" dirty="0"/>
              <a:t> Definition</a:t>
            </a:r>
          </a:p>
        </p:txBody>
      </p:sp>
      <p:grpSp>
        <p:nvGrpSpPr>
          <p:cNvPr id="219" name="Graphic 216">
            <a:extLst>
              <a:ext uri="{FF2B5EF4-FFF2-40B4-BE49-F238E27FC236}">
                <a16:creationId xmlns:a16="http://schemas.microsoft.com/office/drawing/2014/main" id="{65674A51-9A66-6255-B83D-BC6338E861FC}"/>
              </a:ext>
            </a:extLst>
          </p:cNvPr>
          <p:cNvGrpSpPr/>
          <p:nvPr/>
        </p:nvGrpSpPr>
        <p:grpSpPr>
          <a:xfrm>
            <a:off x="3090033" y="1895900"/>
            <a:ext cx="6214723" cy="4094319"/>
            <a:chOff x="3090033" y="1895900"/>
            <a:chExt cx="6214723" cy="4094319"/>
          </a:xfrm>
        </p:grpSpPr>
        <p:grpSp>
          <p:nvGrpSpPr>
            <p:cNvPr id="220" name="Graphic 216">
              <a:extLst>
                <a:ext uri="{FF2B5EF4-FFF2-40B4-BE49-F238E27FC236}">
                  <a16:creationId xmlns:a16="http://schemas.microsoft.com/office/drawing/2014/main" id="{38C22521-DB00-A09B-776E-A25B66A52B74}"/>
                </a:ext>
              </a:extLst>
            </p:cNvPr>
            <p:cNvGrpSpPr/>
            <p:nvPr/>
          </p:nvGrpSpPr>
          <p:grpSpPr>
            <a:xfrm>
              <a:off x="3090033" y="4181098"/>
              <a:ext cx="1017908" cy="1809121"/>
              <a:chOff x="3090033" y="4181098"/>
              <a:chExt cx="1017908" cy="1809121"/>
            </a:xfrm>
          </p:grpSpPr>
          <p:grpSp>
            <p:nvGrpSpPr>
              <p:cNvPr id="221" name="Graphic 216">
                <a:extLst>
                  <a:ext uri="{FF2B5EF4-FFF2-40B4-BE49-F238E27FC236}">
                    <a16:creationId xmlns:a16="http://schemas.microsoft.com/office/drawing/2014/main" id="{FF207F4E-D9D4-49DE-F55A-55A192CFA015}"/>
                  </a:ext>
                </a:extLst>
              </p:cNvPr>
              <p:cNvGrpSpPr/>
              <p:nvPr/>
            </p:nvGrpSpPr>
            <p:grpSpPr>
              <a:xfrm>
                <a:off x="3090033" y="4181098"/>
                <a:ext cx="1017908" cy="1574615"/>
                <a:chOff x="3090033" y="4181098"/>
                <a:chExt cx="1017908" cy="1574615"/>
              </a:xfrm>
              <a:solidFill>
                <a:srgbClr val="E0E0E0"/>
              </a:solidFill>
            </p:grpSpPr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0410645A-E7C3-ACA4-77A5-23D1410C8193}"/>
                    </a:ext>
                  </a:extLst>
                </p:cNvPr>
                <p:cNvSpPr/>
                <p:nvPr/>
              </p:nvSpPr>
              <p:spPr>
                <a:xfrm>
                  <a:off x="3122849" y="5116425"/>
                  <a:ext cx="192793" cy="63972"/>
                </a:xfrm>
                <a:custGeom>
                  <a:avLst/>
                  <a:gdLst>
                    <a:gd name="connsiteX0" fmla="*/ 192793 w 192793"/>
                    <a:gd name="connsiteY0" fmla="*/ 44520 h 63972"/>
                    <a:gd name="connsiteX1" fmla="*/ 66178 w 192793"/>
                    <a:gd name="connsiteY1" fmla="*/ 944 h 63972"/>
                    <a:gd name="connsiteX2" fmla="*/ 6284 w 192793"/>
                    <a:gd name="connsiteY2" fmla="*/ 11954 h 63972"/>
                    <a:gd name="connsiteX3" fmla="*/ 112 w 192793"/>
                    <a:gd name="connsiteY3" fmla="*/ 22889 h 63972"/>
                    <a:gd name="connsiteX4" fmla="*/ 5970 w 192793"/>
                    <a:gd name="connsiteY4" fmla="*/ 30376 h 63972"/>
                    <a:gd name="connsiteX5" fmla="*/ 192793 w 192793"/>
                    <a:gd name="connsiteY5" fmla="*/ 44520 h 639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92793" h="63972">
                      <a:moveTo>
                        <a:pt x="192793" y="44520"/>
                      </a:moveTo>
                      <a:cubicBezTo>
                        <a:pt x="154655" y="20574"/>
                        <a:pt x="110974" y="5535"/>
                        <a:pt x="66178" y="944"/>
                      </a:cubicBezTo>
                      <a:cubicBezTo>
                        <a:pt x="45489" y="-1181"/>
                        <a:pt x="22887" y="-580"/>
                        <a:pt x="6284" y="11954"/>
                      </a:cubicBezTo>
                      <a:cubicBezTo>
                        <a:pt x="2760" y="14612"/>
                        <a:pt x="-669" y="18546"/>
                        <a:pt x="112" y="22889"/>
                      </a:cubicBezTo>
                      <a:cubicBezTo>
                        <a:pt x="693" y="26080"/>
                        <a:pt x="3389" y="28404"/>
                        <a:pt x="5970" y="30376"/>
                      </a:cubicBezTo>
                      <a:cubicBezTo>
                        <a:pt x="57491" y="69676"/>
                        <a:pt x="135424" y="74639"/>
                        <a:pt x="192793" y="44520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427C44CF-A5E0-BF4A-E09F-A8D358536952}"/>
                    </a:ext>
                  </a:extLst>
                </p:cNvPr>
                <p:cNvSpPr/>
                <p:nvPr/>
              </p:nvSpPr>
              <p:spPr>
                <a:xfrm>
                  <a:off x="3177817" y="4958862"/>
                  <a:ext cx="134577" cy="198500"/>
                </a:xfrm>
                <a:custGeom>
                  <a:avLst/>
                  <a:gdLst>
                    <a:gd name="connsiteX0" fmla="*/ 134577 w 134577"/>
                    <a:gd name="connsiteY0" fmla="*/ 198501 h 198500"/>
                    <a:gd name="connsiteX1" fmla="*/ 52796 w 134577"/>
                    <a:gd name="connsiteY1" fmla="*/ 126549 h 198500"/>
                    <a:gd name="connsiteX2" fmla="*/ 1523 w 134577"/>
                    <a:gd name="connsiteY2" fmla="*/ 31728 h 198500"/>
                    <a:gd name="connsiteX3" fmla="*/ 5571 w 134577"/>
                    <a:gd name="connsiteY3" fmla="*/ 0 h 198500"/>
                    <a:gd name="connsiteX4" fmla="*/ 134577 w 134577"/>
                    <a:gd name="connsiteY4" fmla="*/ 198501 h 198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34577" h="198500">
                      <a:moveTo>
                        <a:pt x="134577" y="198501"/>
                      </a:moveTo>
                      <a:cubicBezTo>
                        <a:pt x="105917" y="176136"/>
                        <a:pt x="77084" y="153610"/>
                        <a:pt x="52796" y="126549"/>
                      </a:cubicBezTo>
                      <a:cubicBezTo>
                        <a:pt x="28517" y="99489"/>
                        <a:pt x="8781" y="67361"/>
                        <a:pt x="1523" y="31728"/>
                      </a:cubicBezTo>
                      <a:cubicBezTo>
                        <a:pt x="-678" y="20927"/>
                        <a:pt x="-1363" y="8573"/>
                        <a:pt x="5571" y="0"/>
                      </a:cubicBezTo>
                      <a:cubicBezTo>
                        <a:pt x="70769" y="50911"/>
                        <a:pt x="121976" y="116757"/>
                        <a:pt x="134577" y="198501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9B6535DD-F2CF-E3FD-1922-9A1A62FE1964}"/>
                    </a:ext>
                  </a:extLst>
                </p:cNvPr>
                <p:cNvSpPr/>
                <p:nvPr/>
              </p:nvSpPr>
              <p:spPr>
                <a:xfrm>
                  <a:off x="3310812" y="4964492"/>
                  <a:ext cx="69491" cy="203568"/>
                </a:xfrm>
                <a:custGeom>
                  <a:avLst/>
                  <a:gdLst>
                    <a:gd name="connsiteX0" fmla="*/ 4155 w 69491"/>
                    <a:gd name="connsiteY0" fmla="*/ 195967 h 203568"/>
                    <a:gd name="connsiteX1" fmla="*/ 5669 w 69491"/>
                    <a:gd name="connsiteY1" fmla="*/ 88602 h 203568"/>
                    <a:gd name="connsiteX2" fmla="*/ 62857 w 69491"/>
                    <a:gd name="connsiteY2" fmla="*/ 0 h 203568"/>
                    <a:gd name="connsiteX3" fmla="*/ 61343 w 69491"/>
                    <a:gd name="connsiteY3" fmla="*/ 84172 h 203568"/>
                    <a:gd name="connsiteX4" fmla="*/ 4631 w 69491"/>
                    <a:gd name="connsiteY4" fmla="*/ 203568 h 2035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9491" h="203568">
                      <a:moveTo>
                        <a:pt x="4155" y="195967"/>
                      </a:moveTo>
                      <a:cubicBezTo>
                        <a:pt x="-751" y="160306"/>
                        <a:pt x="-2522" y="123654"/>
                        <a:pt x="5669" y="88602"/>
                      </a:cubicBezTo>
                      <a:cubicBezTo>
                        <a:pt x="13861" y="53550"/>
                        <a:pt x="32930" y="20003"/>
                        <a:pt x="62857" y="0"/>
                      </a:cubicBezTo>
                      <a:cubicBezTo>
                        <a:pt x="74125" y="26327"/>
                        <a:pt x="69277" y="56664"/>
                        <a:pt x="61343" y="84172"/>
                      </a:cubicBezTo>
                      <a:cubicBezTo>
                        <a:pt x="49074" y="126692"/>
                        <a:pt x="29843" y="167192"/>
                        <a:pt x="4631" y="203568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BBF85D39-F1DC-F4AC-5FE9-7745F0115BB0}"/>
                    </a:ext>
                  </a:extLst>
                </p:cNvPr>
                <p:cNvSpPr/>
                <p:nvPr/>
              </p:nvSpPr>
              <p:spPr>
                <a:xfrm>
                  <a:off x="3219249" y="5274959"/>
                  <a:ext cx="159619" cy="151095"/>
                </a:xfrm>
                <a:custGeom>
                  <a:avLst/>
                  <a:gdLst>
                    <a:gd name="connsiteX0" fmla="*/ 159620 w 159619"/>
                    <a:gd name="connsiteY0" fmla="*/ 0 h 151095"/>
                    <a:gd name="connsiteX1" fmla="*/ 58084 w 159619"/>
                    <a:gd name="connsiteY1" fmla="*/ 51388 h 151095"/>
                    <a:gd name="connsiteX2" fmla="*/ 0 w 159619"/>
                    <a:gd name="connsiteY2" fmla="*/ 151095 h 151095"/>
                    <a:gd name="connsiteX3" fmla="*/ 93745 w 159619"/>
                    <a:gd name="connsiteY3" fmla="*/ 91821 h 151095"/>
                    <a:gd name="connsiteX4" fmla="*/ 159096 w 159619"/>
                    <a:gd name="connsiteY4" fmla="*/ 581 h 1510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619" h="151095">
                      <a:moveTo>
                        <a:pt x="159620" y="0"/>
                      </a:moveTo>
                      <a:cubicBezTo>
                        <a:pt x="120834" y="4715"/>
                        <a:pt x="87039" y="25165"/>
                        <a:pt x="58084" y="51388"/>
                      </a:cubicBezTo>
                      <a:cubicBezTo>
                        <a:pt x="29118" y="77619"/>
                        <a:pt x="8534" y="112957"/>
                        <a:pt x="0" y="151095"/>
                      </a:cubicBezTo>
                      <a:cubicBezTo>
                        <a:pt x="38052" y="148742"/>
                        <a:pt x="70333" y="121911"/>
                        <a:pt x="93745" y="91821"/>
                      </a:cubicBezTo>
                      <a:cubicBezTo>
                        <a:pt x="117158" y="61732"/>
                        <a:pt x="133379" y="28727"/>
                        <a:pt x="159096" y="581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6B2E7125-4F8B-A695-7F1C-16620EF2C7DB}"/>
                    </a:ext>
                  </a:extLst>
                </p:cNvPr>
                <p:cNvSpPr/>
                <p:nvPr/>
              </p:nvSpPr>
              <p:spPr>
                <a:xfrm>
                  <a:off x="3375289" y="5056379"/>
                  <a:ext cx="58283" cy="236896"/>
                </a:xfrm>
                <a:custGeom>
                  <a:avLst/>
                  <a:gdLst>
                    <a:gd name="connsiteX0" fmla="*/ 17458 w 58283"/>
                    <a:gd name="connsiteY0" fmla="*/ 236896 h 236896"/>
                    <a:gd name="connsiteX1" fmla="*/ 46376 w 58283"/>
                    <a:gd name="connsiteY1" fmla="*/ 0 h 236896"/>
                    <a:gd name="connsiteX2" fmla="*/ 17458 w 58283"/>
                    <a:gd name="connsiteY2" fmla="*/ 236896 h 2368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8283" h="236896">
                      <a:moveTo>
                        <a:pt x="17458" y="236896"/>
                      </a:moveTo>
                      <a:cubicBezTo>
                        <a:pt x="-13784" y="159934"/>
                        <a:pt x="-2468" y="67190"/>
                        <a:pt x="46376" y="0"/>
                      </a:cubicBezTo>
                      <a:cubicBezTo>
                        <a:pt x="68474" y="78619"/>
                        <a:pt x="60359" y="167411"/>
                        <a:pt x="17458" y="236896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A74A3C76-94D7-B9F6-8381-9844E272A0EB}"/>
                    </a:ext>
                  </a:extLst>
                </p:cNvPr>
                <p:cNvSpPr/>
                <p:nvPr/>
              </p:nvSpPr>
              <p:spPr>
                <a:xfrm>
                  <a:off x="3301404" y="5393470"/>
                  <a:ext cx="176534" cy="117048"/>
                </a:xfrm>
                <a:custGeom>
                  <a:avLst/>
                  <a:gdLst>
                    <a:gd name="connsiteX0" fmla="*/ 175782 w 176534"/>
                    <a:gd name="connsiteY0" fmla="*/ 342 h 117048"/>
                    <a:gd name="connsiteX1" fmla="*/ 74217 w 176534"/>
                    <a:gd name="connsiteY1" fmla="*/ 24135 h 117048"/>
                    <a:gd name="connsiteX2" fmla="*/ 2627 w 176534"/>
                    <a:gd name="connsiteY2" fmla="*/ 100011 h 117048"/>
                    <a:gd name="connsiteX3" fmla="*/ 1456 w 176534"/>
                    <a:gd name="connsiteY3" fmla="*/ 113594 h 117048"/>
                    <a:gd name="connsiteX4" fmla="*/ 12933 w 176534"/>
                    <a:gd name="connsiteY4" fmla="*/ 116975 h 117048"/>
                    <a:gd name="connsiteX5" fmla="*/ 102259 w 176534"/>
                    <a:gd name="connsiteY5" fmla="*/ 70855 h 117048"/>
                    <a:gd name="connsiteX6" fmla="*/ 176535 w 176534"/>
                    <a:gd name="connsiteY6" fmla="*/ 247 h 1170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6534" h="117048">
                      <a:moveTo>
                        <a:pt x="175782" y="342"/>
                      </a:moveTo>
                      <a:cubicBezTo>
                        <a:pt x="140578" y="-1849"/>
                        <a:pt x="104783" y="6542"/>
                        <a:pt x="74217" y="24135"/>
                      </a:cubicBezTo>
                      <a:cubicBezTo>
                        <a:pt x="43651" y="41728"/>
                        <a:pt x="18420" y="68474"/>
                        <a:pt x="2627" y="100011"/>
                      </a:cubicBezTo>
                      <a:cubicBezTo>
                        <a:pt x="484" y="104298"/>
                        <a:pt x="-1412" y="109746"/>
                        <a:pt x="1456" y="113594"/>
                      </a:cubicBezTo>
                      <a:cubicBezTo>
                        <a:pt x="3951" y="116928"/>
                        <a:pt x="8780" y="117242"/>
                        <a:pt x="12933" y="116975"/>
                      </a:cubicBezTo>
                      <a:cubicBezTo>
                        <a:pt x="47061" y="114765"/>
                        <a:pt x="77303" y="94230"/>
                        <a:pt x="102259" y="70855"/>
                      </a:cubicBezTo>
                      <a:cubicBezTo>
                        <a:pt x="127214" y="47481"/>
                        <a:pt x="148960" y="20468"/>
                        <a:pt x="176535" y="247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8" name="Freeform: Shape 227">
                  <a:extLst>
                    <a:ext uri="{FF2B5EF4-FFF2-40B4-BE49-F238E27FC236}">
                      <a16:creationId xmlns:a16="http://schemas.microsoft.com/office/drawing/2014/main" id="{D565CF17-BC2A-4FDF-EC67-B9B710737CAF}"/>
                    </a:ext>
                  </a:extLst>
                </p:cNvPr>
                <p:cNvSpPr/>
                <p:nvPr/>
              </p:nvSpPr>
              <p:spPr>
                <a:xfrm>
                  <a:off x="3459992" y="5148409"/>
                  <a:ext cx="68538" cy="239926"/>
                </a:xfrm>
                <a:custGeom>
                  <a:avLst/>
                  <a:gdLst>
                    <a:gd name="connsiteX0" fmla="*/ 14499 w 68538"/>
                    <a:gd name="connsiteY0" fmla="*/ 239926 h 239926"/>
                    <a:gd name="connsiteX1" fmla="*/ 11279 w 68538"/>
                    <a:gd name="connsiteY1" fmla="*/ 59780 h 239926"/>
                    <a:gd name="connsiteX2" fmla="*/ 49722 w 68538"/>
                    <a:gd name="connsiteY2" fmla="*/ 1306 h 239926"/>
                    <a:gd name="connsiteX3" fmla="*/ 55609 w 68538"/>
                    <a:gd name="connsiteY3" fmla="*/ 277 h 239926"/>
                    <a:gd name="connsiteX4" fmla="*/ 59323 w 68538"/>
                    <a:gd name="connsiteY4" fmla="*/ 4582 h 239926"/>
                    <a:gd name="connsiteX5" fmla="*/ 68391 w 68538"/>
                    <a:gd name="connsiteY5" fmla="*/ 56265 h 239926"/>
                    <a:gd name="connsiteX6" fmla="*/ 60295 w 68538"/>
                    <a:gd name="connsiteY6" fmla="*/ 108586 h 239926"/>
                    <a:gd name="connsiteX7" fmla="*/ 32415 w 68538"/>
                    <a:gd name="connsiteY7" fmla="*/ 202502 h 239926"/>
                    <a:gd name="connsiteX8" fmla="*/ 21261 w 68538"/>
                    <a:gd name="connsiteY8" fmla="*/ 223134 h 239926"/>
                    <a:gd name="connsiteX9" fmla="*/ 14870 w 68538"/>
                    <a:gd name="connsiteY9" fmla="*/ 238183 h 2399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8538" h="239926">
                      <a:moveTo>
                        <a:pt x="14499" y="239926"/>
                      </a:moveTo>
                      <a:cubicBezTo>
                        <a:pt x="-3665" y="181814"/>
                        <a:pt x="-4789" y="118501"/>
                        <a:pt x="11279" y="59780"/>
                      </a:cubicBezTo>
                      <a:cubicBezTo>
                        <a:pt x="17623" y="36596"/>
                        <a:pt x="28281" y="12183"/>
                        <a:pt x="49722" y="1306"/>
                      </a:cubicBezTo>
                      <a:cubicBezTo>
                        <a:pt x="51551" y="372"/>
                        <a:pt x="53685" y="-447"/>
                        <a:pt x="55609" y="277"/>
                      </a:cubicBezTo>
                      <a:cubicBezTo>
                        <a:pt x="57428" y="963"/>
                        <a:pt x="58485" y="2830"/>
                        <a:pt x="59323" y="4582"/>
                      </a:cubicBezTo>
                      <a:cubicBezTo>
                        <a:pt x="66953" y="20518"/>
                        <a:pt x="69172" y="38615"/>
                        <a:pt x="68391" y="56265"/>
                      </a:cubicBezTo>
                      <a:cubicBezTo>
                        <a:pt x="67610" y="73915"/>
                        <a:pt x="63943" y="91298"/>
                        <a:pt x="60295" y="108586"/>
                      </a:cubicBezTo>
                      <a:cubicBezTo>
                        <a:pt x="53542" y="140561"/>
                        <a:pt x="49951" y="174928"/>
                        <a:pt x="32415" y="202502"/>
                      </a:cubicBezTo>
                      <a:cubicBezTo>
                        <a:pt x="28253" y="209046"/>
                        <a:pt x="24586" y="216123"/>
                        <a:pt x="21261" y="223134"/>
                      </a:cubicBezTo>
                      <a:cubicBezTo>
                        <a:pt x="17937" y="230144"/>
                        <a:pt x="17918" y="232611"/>
                        <a:pt x="14870" y="238183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29" name="Freeform: Shape 228">
                  <a:extLst>
                    <a:ext uri="{FF2B5EF4-FFF2-40B4-BE49-F238E27FC236}">
                      <a16:creationId xmlns:a16="http://schemas.microsoft.com/office/drawing/2014/main" id="{6F5FC95F-4CCC-EFC2-EF68-EBEBF26F2E3C}"/>
                    </a:ext>
                  </a:extLst>
                </p:cNvPr>
                <p:cNvSpPr/>
                <p:nvPr/>
              </p:nvSpPr>
              <p:spPr>
                <a:xfrm>
                  <a:off x="3691780" y="5223187"/>
                  <a:ext cx="67400" cy="198447"/>
                </a:xfrm>
                <a:custGeom>
                  <a:avLst/>
                  <a:gdLst>
                    <a:gd name="connsiteX0" fmla="*/ 6206 w 67400"/>
                    <a:gd name="connsiteY0" fmla="*/ 198448 h 198447"/>
                    <a:gd name="connsiteX1" fmla="*/ 46916 w 67400"/>
                    <a:gd name="connsiteY1" fmla="*/ 7472 h 198447"/>
                    <a:gd name="connsiteX2" fmla="*/ 58489 w 67400"/>
                    <a:gd name="connsiteY2" fmla="*/ 32 h 198447"/>
                    <a:gd name="connsiteX3" fmla="*/ 67366 w 67400"/>
                    <a:gd name="connsiteY3" fmla="*/ 17787 h 198447"/>
                    <a:gd name="connsiteX4" fmla="*/ 6206 w 67400"/>
                    <a:gd name="connsiteY4" fmla="*/ 198448 h 1984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7400" h="198447">
                      <a:moveTo>
                        <a:pt x="6206" y="198448"/>
                      </a:moveTo>
                      <a:cubicBezTo>
                        <a:pt x="-10349" y="135459"/>
                        <a:pt x="7225" y="59107"/>
                        <a:pt x="46916" y="7472"/>
                      </a:cubicBezTo>
                      <a:cubicBezTo>
                        <a:pt x="49840" y="3671"/>
                        <a:pt x="53717" y="-406"/>
                        <a:pt x="58489" y="32"/>
                      </a:cubicBezTo>
                      <a:cubicBezTo>
                        <a:pt x="65794" y="709"/>
                        <a:pt x="67690" y="10453"/>
                        <a:pt x="67366" y="17787"/>
                      </a:cubicBezTo>
                      <a:cubicBezTo>
                        <a:pt x="64489" y="82147"/>
                        <a:pt x="43020" y="145574"/>
                        <a:pt x="6206" y="198448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0" name="Freeform: Shape 229">
                  <a:extLst>
                    <a:ext uri="{FF2B5EF4-FFF2-40B4-BE49-F238E27FC236}">
                      <a16:creationId xmlns:a16="http://schemas.microsoft.com/office/drawing/2014/main" id="{49B7846D-CBC3-6841-E0A4-B150AE30F914}"/>
                    </a:ext>
                  </a:extLst>
                </p:cNvPr>
                <p:cNvSpPr/>
                <p:nvPr/>
              </p:nvSpPr>
              <p:spPr>
                <a:xfrm>
                  <a:off x="3718140" y="5369376"/>
                  <a:ext cx="227961" cy="73808"/>
                </a:xfrm>
                <a:custGeom>
                  <a:avLst/>
                  <a:gdLst>
                    <a:gd name="connsiteX0" fmla="*/ 0 w 227961"/>
                    <a:gd name="connsiteY0" fmla="*/ 66032 h 73808"/>
                    <a:gd name="connsiteX1" fmla="*/ 227962 w 227961"/>
                    <a:gd name="connsiteY1" fmla="*/ 19664 h 73808"/>
                    <a:gd name="connsiteX2" fmla="*/ 104556 w 227961"/>
                    <a:gd name="connsiteY2" fmla="*/ 4519 h 73808"/>
                    <a:gd name="connsiteX3" fmla="*/ 0 w 227961"/>
                    <a:gd name="connsiteY3" fmla="*/ 66032 h 73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7961" h="73808">
                      <a:moveTo>
                        <a:pt x="0" y="66032"/>
                      </a:moveTo>
                      <a:cubicBezTo>
                        <a:pt x="76524" y="85949"/>
                        <a:pt x="164316" y="66584"/>
                        <a:pt x="227962" y="19664"/>
                      </a:cubicBezTo>
                      <a:cubicBezTo>
                        <a:pt x="190243" y="547"/>
                        <a:pt x="145780" y="-4910"/>
                        <a:pt x="104556" y="4519"/>
                      </a:cubicBezTo>
                      <a:cubicBezTo>
                        <a:pt x="63332" y="13949"/>
                        <a:pt x="25660" y="32418"/>
                        <a:pt x="0" y="66032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1" name="Freeform: Shape 230">
                  <a:extLst>
                    <a:ext uri="{FF2B5EF4-FFF2-40B4-BE49-F238E27FC236}">
                      <a16:creationId xmlns:a16="http://schemas.microsoft.com/office/drawing/2014/main" id="{DCF1624E-6837-2BA3-E2CE-0159DFB435D7}"/>
                    </a:ext>
                  </a:extLst>
                </p:cNvPr>
                <p:cNvSpPr/>
                <p:nvPr/>
              </p:nvSpPr>
              <p:spPr>
                <a:xfrm>
                  <a:off x="3735133" y="5273845"/>
                  <a:ext cx="206892" cy="119624"/>
                </a:xfrm>
                <a:custGeom>
                  <a:avLst/>
                  <a:gdLst>
                    <a:gd name="connsiteX0" fmla="*/ 0 w 206892"/>
                    <a:gd name="connsiteY0" fmla="*/ 119625 h 119624"/>
                    <a:gd name="connsiteX1" fmla="*/ 206892 w 206892"/>
                    <a:gd name="connsiteY1" fmla="*/ 0 h 119624"/>
                    <a:gd name="connsiteX2" fmla="*/ 139227 w 206892"/>
                    <a:gd name="connsiteY2" fmla="*/ 74809 h 119624"/>
                    <a:gd name="connsiteX3" fmla="*/ 39919 w 206892"/>
                    <a:gd name="connsiteY3" fmla="*/ 103851 h 119624"/>
                    <a:gd name="connsiteX4" fmla="*/ 0 w 206892"/>
                    <a:gd name="connsiteY4" fmla="*/ 119625 h 1196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6892" h="119624">
                      <a:moveTo>
                        <a:pt x="0" y="119625"/>
                      </a:moveTo>
                      <a:cubicBezTo>
                        <a:pt x="42863" y="49749"/>
                        <a:pt x="125025" y="4143"/>
                        <a:pt x="206892" y="0"/>
                      </a:cubicBezTo>
                      <a:cubicBezTo>
                        <a:pt x="197463" y="33299"/>
                        <a:pt x="170097" y="59179"/>
                        <a:pt x="139227" y="74809"/>
                      </a:cubicBezTo>
                      <a:cubicBezTo>
                        <a:pt x="108356" y="90449"/>
                        <a:pt x="73885" y="97260"/>
                        <a:pt x="39919" y="103851"/>
                      </a:cubicBezTo>
                      <a:cubicBezTo>
                        <a:pt x="26689" y="106423"/>
                        <a:pt x="8563" y="109242"/>
                        <a:pt x="0" y="119625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2" name="Freeform: Shape 231">
                  <a:extLst>
                    <a:ext uri="{FF2B5EF4-FFF2-40B4-BE49-F238E27FC236}">
                      <a16:creationId xmlns:a16="http://schemas.microsoft.com/office/drawing/2014/main" id="{1E47E20A-3F4B-AC83-CCDF-0063A6FEB7C7}"/>
                    </a:ext>
                  </a:extLst>
                </p:cNvPr>
                <p:cNvSpPr/>
                <p:nvPr/>
              </p:nvSpPr>
              <p:spPr>
                <a:xfrm>
                  <a:off x="3672516" y="4948947"/>
                  <a:ext cx="56996" cy="245173"/>
                </a:xfrm>
                <a:custGeom>
                  <a:avLst/>
                  <a:gdLst>
                    <a:gd name="connsiteX0" fmla="*/ 29728 w 56996"/>
                    <a:gd name="connsiteY0" fmla="*/ 241020 h 245173"/>
                    <a:gd name="connsiteX1" fmla="*/ 56188 w 56996"/>
                    <a:gd name="connsiteY1" fmla="*/ 119853 h 245173"/>
                    <a:gd name="connsiteX2" fmla="*/ 32052 w 56996"/>
                    <a:gd name="connsiteY2" fmla="*/ 0 h 245173"/>
                    <a:gd name="connsiteX3" fmla="*/ 28518 w 56996"/>
                    <a:gd name="connsiteY3" fmla="*/ 245173 h 2451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6996" h="245173">
                      <a:moveTo>
                        <a:pt x="29728" y="241020"/>
                      </a:moveTo>
                      <a:cubicBezTo>
                        <a:pt x="41329" y="201263"/>
                        <a:pt x="52997" y="161154"/>
                        <a:pt x="56188" y="119853"/>
                      </a:cubicBezTo>
                      <a:cubicBezTo>
                        <a:pt x="59379" y="78562"/>
                        <a:pt x="53483" y="35443"/>
                        <a:pt x="32052" y="0"/>
                      </a:cubicBezTo>
                      <a:cubicBezTo>
                        <a:pt x="-7982" y="77467"/>
                        <a:pt x="-12030" y="167973"/>
                        <a:pt x="28518" y="245173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3" name="Freeform: Shape 232">
                  <a:extLst>
                    <a:ext uri="{FF2B5EF4-FFF2-40B4-BE49-F238E27FC236}">
                      <a16:creationId xmlns:a16="http://schemas.microsoft.com/office/drawing/2014/main" id="{ECF0D9C7-CCD0-D735-1402-CA08087BB67B}"/>
                    </a:ext>
                  </a:extLst>
                </p:cNvPr>
                <p:cNvSpPr/>
                <p:nvPr/>
              </p:nvSpPr>
              <p:spPr>
                <a:xfrm>
                  <a:off x="3837022" y="4959272"/>
                  <a:ext cx="238972" cy="162622"/>
                </a:xfrm>
                <a:custGeom>
                  <a:avLst/>
                  <a:gdLst>
                    <a:gd name="connsiteX0" fmla="*/ 0 w 238972"/>
                    <a:gd name="connsiteY0" fmla="*/ 162582 h 162622"/>
                    <a:gd name="connsiteX1" fmla="*/ 238973 w 238972"/>
                    <a:gd name="connsiteY1" fmla="*/ 0 h 162622"/>
                    <a:gd name="connsiteX2" fmla="*/ 0 w 238972"/>
                    <a:gd name="connsiteY2" fmla="*/ 162582 h 1626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38972" h="162622">
                      <a:moveTo>
                        <a:pt x="0" y="162582"/>
                      </a:moveTo>
                      <a:cubicBezTo>
                        <a:pt x="46815" y="77496"/>
                        <a:pt x="142332" y="9525"/>
                        <a:pt x="238973" y="0"/>
                      </a:cubicBezTo>
                      <a:cubicBezTo>
                        <a:pt x="201701" y="92831"/>
                        <a:pt x="100022" y="164573"/>
                        <a:pt x="0" y="162582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4" name="Freeform: Shape 233">
                  <a:extLst>
                    <a:ext uri="{FF2B5EF4-FFF2-40B4-BE49-F238E27FC236}">
                      <a16:creationId xmlns:a16="http://schemas.microsoft.com/office/drawing/2014/main" id="{BB600D3B-F47B-8E4F-16C3-E05BC1DA9297}"/>
                    </a:ext>
                  </a:extLst>
                </p:cNvPr>
                <p:cNvSpPr/>
                <p:nvPr/>
              </p:nvSpPr>
              <p:spPr>
                <a:xfrm>
                  <a:off x="3807571" y="5124566"/>
                  <a:ext cx="272377" cy="105097"/>
                </a:xfrm>
                <a:custGeom>
                  <a:avLst/>
                  <a:gdLst>
                    <a:gd name="connsiteX0" fmla="*/ 0 w 272377"/>
                    <a:gd name="connsiteY0" fmla="*/ 13957 h 105097"/>
                    <a:gd name="connsiteX1" fmla="*/ 194558 w 272377"/>
                    <a:gd name="connsiteY1" fmla="*/ 96215 h 105097"/>
                    <a:gd name="connsiteX2" fmla="*/ 238544 w 272377"/>
                    <a:gd name="connsiteY2" fmla="*/ 104635 h 105097"/>
                    <a:gd name="connsiteX3" fmla="*/ 271653 w 272377"/>
                    <a:gd name="connsiteY3" fmla="*/ 77898 h 105097"/>
                    <a:gd name="connsiteX4" fmla="*/ 260099 w 272377"/>
                    <a:gd name="connsiteY4" fmla="*/ 43732 h 105097"/>
                    <a:gd name="connsiteX5" fmla="*/ 228152 w 272377"/>
                    <a:gd name="connsiteY5" fmla="*/ 24358 h 105097"/>
                    <a:gd name="connsiteX6" fmla="*/ 6020 w 272377"/>
                    <a:gd name="connsiteY6" fmla="*/ 11976 h 1050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72377" h="105097">
                      <a:moveTo>
                        <a:pt x="0" y="13957"/>
                      </a:moveTo>
                      <a:cubicBezTo>
                        <a:pt x="69818" y="24596"/>
                        <a:pt x="129302" y="69183"/>
                        <a:pt x="194558" y="96215"/>
                      </a:cubicBezTo>
                      <a:cubicBezTo>
                        <a:pt x="208512" y="101996"/>
                        <a:pt x="223561" y="106607"/>
                        <a:pt x="238544" y="104635"/>
                      </a:cubicBezTo>
                      <a:cubicBezTo>
                        <a:pt x="253517" y="102672"/>
                        <a:pt x="268300" y="92624"/>
                        <a:pt x="271653" y="77898"/>
                      </a:cubicBezTo>
                      <a:cubicBezTo>
                        <a:pt x="274444" y="65668"/>
                        <a:pt x="268872" y="52685"/>
                        <a:pt x="260099" y="43732"/>
                      </a:cubicBezTo>
                      <a:cubicBezTo>
                        <a:pt x="251327" y="34769"/>
                        <a:pt x="239725" y="29178"/>
                        <a:pt x="228152" y="24358"/>
                      </a:cubicBezTo>
                      <a:cubicBezTo>
                        <a:pt x="157086" y="-5226"/>
                        <a:pt x="80877" y="-5969"/>
                        <a:pt x="6020" y="11976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00A78577-059B-4F14-D077-88B258805EDF}"/>
                    </a:ext>
                  </a:extLst>
                </p:cNvPr>
                <p:cNvSpPr/>
                <p:nvPr/>
              </p:nvSpPr>
              <p:spPr>
                <a:xfrm>
                  <a:off x="3767166" y="5184115"/>
                  <a:ext cx="197959" cy="103498"/>
                </a:xfrm>
                <a:custGeom>
                  <a:avLst/>
                  <a:gdLst>
                    <a:gd name="connsiteX0" fmla="*/ 0 w 197959"/>
                    <a:gd name="connsiteY0" fmla="*/ 3376 h 103498"/>
                    <a:gd name="connsiteX1" fmla="*/ 33728 w 197959"/>
                    <a:gd name="connsiteY1" fmla="*/ 26741 h 103498"/>
                    <a:gd name="connsiteX2" fmla="*/ 181261 w 197959"/>
                    <a:gd name="connsiteY2" fmla="*/ 102531 h 103498"/>
                    <a:gd name="connsiteX3" fmla="*/ 197082 w 197959"/>
                    <a:gd name="connsiteY3" fmla="*/ 99398 h 103498"/>
                    <a:gd name="connsiteX4" fmla="*/ 193262 w 197959"/>
                    <a:gd name="connsiteY4" fmla="*/ 85605 h 103498"/>
                    <a:gd name="connsiteX5" fmla="*/ 104184 w 197959"/>
                    <a:gd name="connsiteY5" fmla="*/ 25131 h 103498"/>
                    <a:gd name="connsiteX6" fmla="*/ 0 w 197959"/>
                    <a:gd name="connsiteY6" fmla="*/ 452 h 1034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7959" h="103498">
                      <a:moveTo>
                        <a:pt x="0" y="3376"/>
                      </a:moveTo>
                      <a:cubicBezTo>
                        <a:pt x="15811" y="7900"/>
                        <a:pt x="21212" y="16082"/>
                        <a:pt x="33728" y="26741"/>
                      </a:cubicBezTo>
                      <a:cubicBezTo>
                        <a:pt x="76190" y="62907"/>
                        <a:pt x="127130" y="89072"/>
                        <a:pt x="181261" y="102531"/>
                      </a:cubicBezTo>
                      <a:cubicBezTo>
                        <a:pt x="186900" y="103931"/>
                        <a:pt x="194291" y="104484"/>
                        <a:pt x="197082" y="99398"/>
                      </a:cubicBezTo>
                      <a:cubicBezTo>
                        <a:pt x="199520" y="94949"/>
                        <a:pt x="196434" y="89568"/>
                        <a:pt x="193262" y="85605"/>
                      </a:cubicBezTo>
                      <a:cubicBezTo>
                        <a:pt x="170583" y="57221"/>
                        <a:pt x="138227" y="37819"/>
                        <a:pt x="104184" y="25131"/>
                      </a:cubicBezTo>
                      <a:cubicBezTo>
                        <a:pt x="70142" y="12454"/>
                        <a:pt x="40643" y="-2834"/>
                        <a:pt x="0" y="452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BAB80C1D-9E1F-5E81-403A-1AE6FABE396C}"/>
                    </a:ext>
                  </a:extLst>
                </p:cNvPr>
                <p:cNvSpPr/>
                <p:nvPr/>
              </p:nvSpPr>
              <p:spPr>
                <a:xfrm>
                  <a:off x="3721579" y="4884179"/>
                  <a:ext cx="225807" cy="81569"/>
                </a:xfrm>
                <a:custGeom>
                  <a:avLst/>
                  <a:gdLst>
                    <a:gd name="connsiteX0" fmla="*/ 0 w 225807"/>
                    <a:gd name="connsiteY0" fmla="*/ 7551 h 81569"/>
                    <a:gd name="connsiteX1" fmla="*/ 214055 w 225807"/>
                    <a:gd name="connsiteY1" fmla="*/ 80380 h 81569"/>
                    <a:gd name="connsiteX2" fmla="*/ 223799 w 225807"/>
                    <a:gd name="connsiteY2" fmla="*/ 76884 h 81569"/>
                    <a:gd name="connsiteX3" fmla="*/ 216446 w 225807"/>
                    <a:gd name="connsiteY3" fmla="*/ 57082 h 81569"/>
                    <a:gd name="connsiteX4" fmla="*/ 0 w 225807"/>
                    <a:gd name="connsiteY4" fmla="*/ 7551 h 81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807" h="81569">
                      <a:moveTo>
                        <a:pt x="0" y="7551"/>
                      </a:moveTo>
                      <a:cubicBezTo>
                        <a:pt x="56778" y="60549"/>
                        <a:pt x="136741" y="87752"/>
                        <a:pt x="214055" y="80380"/>
                      </a:cubicBezTo>
                      <a:cubicBezTo>
                        <a:pt x="217570" y="80046"/>
                        <a:pt x="221409" y="79484"/>
                        <a:pt x="223799" y="76884"/>
                      </a:cubicBezTo>
                      <a:cubicBezTo>
                        <a:pt x="229181" y="71026"/>
                        <a:pt x="222723" y="61977"/>
                        <a:pt x="216446" y="57082"/>
                      </a:cubicBezTo>
                      <a:cubicBezTo>
                        <a:pt x="153514" y="8018"/>
                        <a:pt x="77286" y="-12327"/>
                        <a:pt x="0" y="7551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762CC638-4F81-9919-0581-BE2527B72B1B}"/>
                    </a:ext>
                  </a:extLst>
                </p:cNvPr>
                <p:cNvSpPr/>
                <p:nvPr/>
              </p:nvSpPr>
              <p:spPr>
                <a:xfrm>
                  <a:off x="3775633" y="4813819"/>
                  <a:ext cx="267100" cy="71770"/>
                </a:xfrm>
                <a:custGeom>
                  <a:avLst/>
                  <a:gdLst>
                    <a:gd name="connsiteX0" fmla="*/ 0 w 267100"/>
                    <a:gd name="connsiteY0" fmla="*/ 58128 h 71770"/>
                    <a:gd name="connsiteX1" fmla="*/ 267100 w 267100"/>
                    <a:gd name="connsiteY1" fmla="*/ 14056 h 71770"/>
                    <a:gd name="connsiteX2" fmla="*/ 139817 w 267100"/>
                    <a:gd name="connsiteY2" fmla="*/ 69939 h 71770"/>
                    <a:gd name="connsiteX3" fmla="*/ 0 w 267100"/>
                    <a:gd name="connsiteY3" fmla="*/ 58128 h 71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67100" h="71770">
                      <a:moveTo>
                        <a:pt x="0" y="58128"/>
                      </a:moveTo>
                      <a:cubicBezTo>
                        <a:pt x="75047" y="1864"/>
                        <a:pt x="177956" y="-15120"/>
                        <a:pt x="267100" y="14056"/>
                      </a:cubicBezTo>
                      <a:cubicBezTo>
                        <a:pt x="233467" y="47212"/>
                        <a:pt x="186795" y="65043"/>
                        <a:pt x="139817" y="69939"/>
                      </a:cubicBezTo>
                      <a:cubicBezTo>
                        <a:pt x="92850" y="74825"/>
                        <a:pt x="45815" y="69615"/>
                        <a:pt x="0" y="58128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8" name="Freeform: Shape 237">
                  <a:extLst>
                    <a:ext uri="{FF2B5EF4-FFF2-40B4-BE49-F238E27FC236}">
                      <a16:creationId xmlns:a16="http://schemas.microsoft.com/office/drawing/2014/main" id="{A38B08F7-8342-B621-5100-AD38A6F06D4D}"/>
                    </a:ext>
                  </a:extLst>
                </p:cNvPr>
                <p:cNvSpPr/>
                <p:nvPr/>
              </p:nvSpPr>
              <p:spPr>
                <a:xfrm>
                  <a:off x="3718049" y="4547125"/>
                  <a:ext cx="36095" cy="188909"/>
                </a:xfrm>
                <a:custGeom>
                  <a:avLst/>
                  <a:gdLst>
                    <a:gd name="connsiteX0" fmla="*/ 36096 w 36095"/>
                    <a:gd name="connsiteY0" fmla="*/ 188910 h 188909"/>
                    <a:gd name="connsiteX1" fmla="*/ 29562 w 36095"/>
                    <a:gd name="connsiteY1" fmla="*/ 13402 h 188909"/>
                    <a:gd name="connsiteX2" fmla="*/ 23408 w 36095"/>
                    <a:gd name="connsiteY2" fmla="*/ 477 h 188909"/>
                    <a:gd name="connsiteX3" fmla="*/ 9207 w 36095"/>
                    <a:gd name="connsiteY3" fmla="*/ 12716 h 188909"/>
                    <a:gd name="connsiteX4" fmla="*/ 35991 w 36095"/>
                    <a:gd name="connsiteY4" fmla="*/ 187528 h 1889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095" h="188909">
                      <a:moveTo>
                        <a:pt x="36096" y="188910"/>
                      </a:moveTo>
                      <a:cubicBezTo>
                        <a:pt x="29914" y="126092"/>
                        <a:pt x="33924" y="76505"/>
                        <a:pt x="29562" y="13402"/>
                      </a:cubicBezTo>
                      <a:cubicBezTo>
                        <a:pt x="29209" y="8363"/>
                        <a:pt x="28133" y="2296"/>
                        <a:pt x="23408" y="477"/>
                      </a:cubicBezTo>
                      <a:cubicBezTo>
                        <a:pt x="16846" y="-2057"/>
                        <a:pt x="11369" y="6020"/>
                        <a:pt x="9207" y="12716"/>
                      </a:cubicBezTo>
                      <a:cubicBezTo>
                        <a:pt x="-9500" y="70895"/>
                        <a:pt x="729" y="137618"/>
                        <a:pt x="35991" y="187528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39" name="Freeform: Shape 238">
                  <a:extLst>
                    <a:ext uri="{FF2B5EF4-FFF2-40B4-BE49-F238E27FC236}">
                      <a16:creationId xmlns:a16="http://schemas.microsoft.com/office/drawing/2014/main" id="{E4A8155A-8D9A-9369-586A-6262A506F61D}"/>
                    </a:ext>
                  </a:extLst>
                </p:cNvPr>
                <p:cNvSpPr/>
                <p:nvPr/>
              </p:nvSpPr>
              <p:spPr>
                <a:xfrm>
                  <a:off x="3749630" y="4545510"/>
                  <a:ext cx="138025" cy="197468"/>
                </a:xfrm>
                <a:custGeom>
                  <a:avLst/>
                  <a:gdLst>
                    <a:gd name="connsiteX0" fmla="*/ 0 w 138025"/>
                    <a:gd name="connsiteY0" fmla="*/ 197469 h 197468"/>
                    <a:gd name="connsiteX1" fmla="*/ 104051 w 138025"/>
                    <a:gd name="connsiteY1" fmla="*/ 96342 h 197468"/>
                    <a:gd name="connsiteX2" fmla="*/ 137255 w 138025"/>
                    <a:gd name="connsiteY2" fmla="*/ 15 h 197468"/>
                    <a:gd name="connsiteX3" fmla="*/ 62198 w 138025"/>
                    <a:gd name="connsiteY3" fmla="*/ 37287 h 197468"/>
                    <a:gd name="connsiteX4" fmla="*/ 23936 w 138025"/>
                    <a:gd name="connsiteY4" fmla="*/ 114268 h 197468"/>
                    <a:gd name="connsiteX5" fmla="*/ 0 w 138025"/>
                    <a:gd name="connsiteY5" fmla="*/ 197469 h 1974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38025" h="197468">
                      <a:moveTo>
                        <a:pt x="0" y="197469"/>
                      </a:moveTo>
                      <a:cubicBezTo>
                        <a:pt x="42577" y="171142"/>
                        <a:pt x="74514" y="136756"/>
                        <a:pt x="104051" y="96342"/>
                      </a:cubicBezTo>
                      <a:cubicBezTo>
                        <a:pt x="124606" y="68224"/>
                        <a:pt x="141932" y="34534"/>
                        <a:pt x="137255" y="15"/>
                      </a:cubicBezTo>
                      <a:cubicBezTo>
                        <a:pt x="108395" y="-566"/>
                        <a:pt x="80972" y="15360"/>
                        <a:pt x="62198" y="37287"/>
                      </a:cubicBezTo>
                      <a:cubicBezTo>
                        <a:pt x="43424" y="59213"/>
                        <a:pt x="32271" y="86626"/>
                        <a:pt x="23936" y="114268"/>
                      </a:cubicBezTo>
                      <a:cubicBezTo>
                        <a:pt x="15611" y="141909"/>
                        <a:pt x="9773" y="170313"/>
                        <a:pt x="0" y="197469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0" name="Freeform: Shape 239">
                  <a:extLst>
                    <a:ext uri="{FF2B5EF4-FFF2-40B4-BE49-F238E27FC236}">
                      <a16:creationId xmlns:a16="http://schemas.microsoft.com/office/drawing/2014/main" id="{C56A76C0-4915-2F60-D969-30F1B93F4E88}"/>
                    </a:ext>
                  </a:extLst>
                </p:cNvPr>
                <p:cNvSpPr/>
                <p:nvPr/>
              </p:nvSpPr>
              <p:spPr>
                <a:xfrm>
                  <a:off x="3850528" y="4557242"/>
                  <a:ext cx="257413" cy="157332"/>
                </a:xfrm>
                <a:custGeom>
                  <a:avLst/>
                  <a:gdLst>
                    <a:gd name="connsiteX0" fmla="*/ 1333 w 257413"/>
                    <a:gd name="connsiteY0" fmla="*/ 157333 h 157332"/>
                    <a:gd name="connsiteX1" fmla="*/ 257413 w 257413"/>
                    <a:gd name="connsiteY1" fmla="*/ 6333 h 157332"/>
                    <a:gd name="connsiteX2" fmla="*/ 161220 w 257413"/>
                    <a:gd name="connsiteY2" fmla="*/ 13734 h 157332"/>
                    <a:gd name="connsiteX3" fmla="*/ 0 w 257413"/>
                    <a:gd name="connsiteY3" fmla="*/ 156647 h 1573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57413" h="157332">
                      <a:moveTo>
                        <a:pt x="1333" y="157333"/>
                      </a:moveTo>
                      <a:cubicBezTo>
                        <a:pt x="94774" y="122776"/>
                        <a:pt x="181946" y="71379"/>
                        <a:pt x="257413" y="6333"/>
                      </a:cubicBezTo>
                      <a:cubicBezTo>
                        <a:pt x="226819" y="-5983"/>
                        <a:pt x="191805" y="1390"/>
                        <a:pt x="161220" y="13734"/>
                      </a:cubicBezTo>
                      <a:cubicBezTo>
                        <a:pt x="91354" y="41938"/>
                        <a:pt x="34271" y="89544"/>
                        <a:pt x="0" y="156647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1" name="Freeform: Shape 240">
                  <a:extLst>
                    <a:ext uri="{FF2B5EF4-FFF2-40B4-BE49-F238E27FC236}">
                      <a16:creationId xmlns:a16="http://schemas.microsoft.com/office/drawing/2014/main" id="{D941B8FF-1E41-E1D6-2A16-03D5B95DF890}"/>
                    </a:ext>
                  </a:extLst>
                </p:cNvPr>
                <p:cNvSpPr/>
                <p:nvPr/>
              </p:nvSpPr>
              <p:spPr>
                <a:xfrm>
                  <a:off x="3778376" y="4703280"/>
                  <a:ext cx="284600" cy="79403"/>
                </a:xfrm>
                <a:custGeom>
                  <a:avLst/>
                  <a:gdLst>
                    <a:gd name="connsiteX0" fmla="*/ 0 w 284600"/>
                    <a:gd name="connsiteY0" fmla="*/ 74065 h 79403"/>
                    <a:gd name="connsiteX1" fmla="*/ 142189 w 284600"/>
                    <a:gd name="connsiteY1" fmla="*/ 74760 h 79403"/>
                    <a:gd name="connsiteX2" fmla="*/ 274930 w 284600"/>
                    <a:gd name="connsiteY2" fmla="*/ 30650 h 79403"/>
                    <a:gd name="connsiteX3" fmla="*/ 283950 w 284600"/>
                    <a:gd name="connsiteY3" fmla="*/ 23801 h 79403"/>
                    <a:gd name="connsiteX4" fmla="*/ 280721 w 284600"/>
                    <a:gd name="connsiteY4" fmla="*/ 12447 h 79403"/>
                    <a:gd name="connsiteX5" fmla="*/ 269396 w 284600"/>
                    <a:gd name="connsiteY5" fmla="*/ 7142 h 79403"/>
                    <a:gd name="connsiteX6" fmla="*/ 125940 w 284600"/>
                    <a:gd name="connsiteY6" fmla="*/ 15714 h 79403"/>
                    <a:gd name="connsiteX7" fmla="*/ 0 w 284600"/>
                    <a:gd name="connsiteY7" fmla="*/ 74065 h 794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84600" h="79403">
                      <a:moveTo>
                        <a:pt x="0" y="74065"/>
                      </a:moveTo>
                      <a:cubicBezTo>
                        <a:pt x="47273" y="79227"/>
                        <a:pt x="95288" y="82599"/>
                        <a:pt x="142189" y="74760"/>
                      </a:cubicBezTo>
                      <a:cubicBezTo>
                        <a:pt x="188290" y="67054"/>
                        <a:pt x="231858" y="48785"/>
                        <a:pt x="274930" y="30650"/>
                      </a:cubicBezTo>
                      <a:cubicBezTo>
                        <a:pt x="278502" y="29145"/>
                        <a:pt x="282388" y="27344"/>
                        <a:pt x="283950" y="23801"/>
                      </a:cubicBezTo>
                      <a:cubicBezTo>
                        <a:pt x="285645" y="19953"/>
                        <a:pt x="283836" y="15267"/>
                        <a:pt x="280721" y="12447"/>
                      </a:cubicBezTo>
                      <a:cubicBezTo>
                        <a:pt x="277606" y="9628"/>
                        <a:pt x="273453" y="8275"/>
                        <a:pt x="269396" y="7142"/>
                      </a:cubicBezTo>
                      <a:cubicBezTo>
                        <a:pt x="222561" y="-5955"/>
                        <a:pt x="172022" y="169"/>
                        <a:pt x="125940" y="15714"/>
                      </a:cubicBezTo>
                      <a:cubicBezTo>
                        <a:pt x="79867" y="31250"/>
                        <a:pt x="42091" y="49709"/>
                        <a:pt x="0" y="74065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2" name="Freeform: Shape 241">
                  <a:extLst>
                    <a:ext uri="{FF2B5EF4-FFF2-40B4-BE49-F238E27FC236}">
                      <a16:creationId xmlns:a16="http://schemas.microsoft.com/office/drawing/2014/main" id="{181CBFA3-38C5-7937-24DF-FDF2E77A75CA}"/>
                    </a:ext>
                  </a:extLst>
                </p:cNvPr>
                <p:cNvSpPr/>
                <p:nvPr/>
              </p:nvSpPr>
              <p:spPr>
                <a:xfrm>
                  <a:off x="3484758" y="4685705"/>
                  <a:ext cx="41211" cy="211397"/>
                </a:xfrm>
                <a:custGeom>
                  <a:avLst/>
                  <a:gdLst>
                    <a:gd name="connsiteX0" fmla="*/ 23690 w 41211"/>
                    <a:gd name="connsiteY0" fmla="*/ 208169 h 211397"/>
                    <a:gd name="connsiteX1" fmla="*/ 21394 w 41211"/>
                    <a:gd name="connsiteY1" fmla="*/ 0 h 211397"/>
                    <a:gd name="connsiteX2" fmla="*/ 39816 w 41211"/>
                    <a:gd name="connsiteY2" fmla="*/ 103499 h 211397"/>
                    <a:gd name="connsiteX3" fmla="*/ 24700 w 41211"/>
                    <a:gd name="connsiteY3" fmla="*/ 211398 h 211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1211" h="211397">
                      <a:moveTo>
                        <a:pt x="23690" y="208169"/>
                      </a:moveTo>
                      <a:cubicBezTo>
                        <a:pt x="-8562" y="143065"/>
                        <a:pt x="-6466" y="67094"/>
                        <a:pt x="21394" y="0"/>
                      </a:cubicBezTo>
                      <a:cubicBezTo>
                        <a:pt x="41006" y="29880"/>
                        <a:pt x="43407" y="67942"/>
                        <a:pt x="39816" y="103499"/>
                      </a:cubicBezTo>
                      <a:cubicBezTo>
                        <a:pt x="36234" y="139065"/>
                        <a:pt x="25404" y="175660"/>
                        <a:pt x="24700" y="211398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3" name="Freeform: Shape 242">
                  <a:extLst>
                    <a:ext uri="{FF2B5EF4-FFF2-40B4-BE49-F238E27FC236}">
                      <a16:creationId xmlns:a16="http://schemas.microsoft.com/office/drawing/2014/main" id="{1FBCB9C9-6DF8-FC98-98D0-2CDFF54C8565}"/>
                    </a:ext>
                  </a:extLst>
                </p:cNvPr>
                <p:cNvSpPr/>
                <p:nvPr/>
              </p:nvSpPr>
              <p:spPr>
                <a:xfrm>
                  <a:off x="3163862" y="4828845"/>
                  <a:ext cx="219379" cy="93817"/>
                </a:xfrm>
                <a:custGeom>
                  <a:avLst/>
                  <a:gdLst>
                    <a:gd name="connsiteX0" fmla="*/ 215751 w 219379"/>
                    <a:gd name="connsiteY0" fmla="*/ 49 h 93817"/>
                    <a:gd name="connsiteX1" fmla="*/ 0 w 219379"/>
                    <a:gd name="connsiteY1" fmla="*/ 91956 h 93817"/>
                    <a:gd name="connsiteX2" fmla="*/ 118139 w 219379"/>
                    <a:gd name="connsiteY2" fmla="*/ 70058 h 93817"/>
                    <a:gd name="connsiteX3" fmla="*/ 219380 w 219379"/>
                    <a:gd name="connsiteY3" fmla="*/ 2297 h 938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19379" h="93817">
                      <a:moveTo>
                        <a:pt x="215751" y="49"/>
                      </a:moveTo>
                      <a:cubicBezTo>
                        <a:pt x="135226" y="-1484"/>
                        <a:pt x="54683" y="32825"/>
                        <a:pt x="0" y="91956"/>
                      </a:cubicBezTo>
                      <a:cubicBezTo>
                        <a:pt x="40186" y="98271"/>
                        <a:pt x="81582" y="87908"/>
                        <a:pt x="118139" y="70058"/>
                      </a:cubicBezTo>
                      <a:cubicBezTo>
                        <a:pt x="154696" y="52208"/>
                        <a:pt x="187176" y="27167"/>
                        <a:pt x="219380" y="2297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4" name="Freeform: Shape 243">
                  <a:extLst>
                    <a:ext uri="{FF2B5EF4-FFF2-40B4-BE49-F238E27FC236}">
                      <a16:creationId xmlns:a16="http://schemas.microsoft.com/office/drawing/2014/main" id="{0FDE5512-F771-9834-E4D6-D1A6398E0216}"/>
                    </a:ext>
                  </a:extLst>
                </p:cNvPr>
                <p:cNvSpPr/>
                <p:nvPr/>
              </p:nvSpPr>
              <p:spPr>
                <a:xfrm>
                  <a:off x="3090033" y="4796133"/>
                  <a:ext cx="202949" cy="82752"/>
                </a:xfrm>
                <a:custGeom>
                  <a:avLst/>
                  <a:gdLst>
                    <a:gd name="connsiteX0" fmla="*/ 202949 w 202949"/>
                    <a:gd name="connsiteY0" fmla="*/ 3795 h 82752"/>
                    <a:gd name="connsiteX1" fmla="*/ 87782 w 202949"/>
                    <a:gd name="connsiteY1" fmla="*/ 7329 h 82752"/>
                    <a:gd name="connsiteX2" fmla="*/ 0 w 202949"/>
                    <a:gd name="connsiteY2" fmla="*/ 81758 h 82752"/>
                    <a:gd name="connsiteX3" fmla="*/ 107975 w 202949"/>
                    <a:gd name="connsiteY3" fmla="*/ 61364 h 82752"/>
                    <a:gd name="connsiteX4" fmla="*/ 202949 w 202949"/>
                    <a:gd name="connsiteY4" fmla="*/ 3795 h 82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2949" h="82752">
                      <a:moveTo>
                        <a:pt x="202949" y="3795"/>
                      </a:moveTo>
                      <a:cubicBezTo>
                        <a:pt x="163554" y="604"/>
                        <a:pt x="125654" y="-4282"/>
                        <a:pt x="87782" y="7329"/>
                      </a:cubicBezTo>
                      <a:cubicBezTo>
                        <a:pt x="49911" y="18940"/>
                        <a:pt x="15440" y="45277"/>
                        <a:pt x="0" y="81758"/>
                      </a:cubicBezTo>
                      <a:cubicBezTo>
                        <a:pt x="36843" y="85910"/>
                        <a:pt x="74209" y="76671"/>
                        <a:pt x="107975" y="61364"/>
                      </a:cubicBezTo>
                      <a:cubicBezTo>
                        <a:pt x="141742" y="46067"/>
                        <a:pt x="172450" y="24874"/>
                        <a:pt x="202949" y="3795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5" name="Freeform: Shape 244">
                  <a:extLst>
                    <a:ext uri="{FF2B5EF4-FFF2-40B4-BE49-F238E27FC236}">
                      <a16:creationId xmlns:a16="http://schemas.microsoft.com/office/drawing/2014/main" id="{F4D1B031-8EB0-9731-64BF-DF2590D37D4A}"/>
                    </a:ext>
                  </a:extLst>
                </p:cNvPr>
                <p:cNvSpPr/>
                <p:nvPr/>
              </p:nvSpPr>
              <p:spPr>
                <a:xfrm>
                  <a:off x="3190303" y="4740777"/>
                  <a:ext cx="235362" cy="66913"/>
                </a:xfrm>
                <a:custGeom>
                  <a:avLst/>
                  <a:gdLst>
                    <a:gd name="connsiteX0" fmla="*/ 230943 w 235362"/>
                    <a:gd name="connsiteY0" fmla="*/ 60475 h 66913"/>
                    <a:gd name="connsiteX1" fmla="*/ 117853 w 235362"/>
                    <a:gd name="connsiteY1" fmla="*/ 3992 h 66913"/>
                    <a:gd name="connsiteX2" fmla="*/ 0 w 235362"/>
                    <a:gd name="connsiteY2" fmla="*/ 32576 h 66913"/>
                    <a:gd name="connsiteX3" fmla="*/ 112652 w 235362"/>
                    <a:gd name="connsiteY3" fmla="*/ 54465 h 66913"/>
                    <a:gd name="connsiteX4" fmla="*/ 235363 w 235362"/>
                    <a:gd name="connsiteY4" fmla="*/ 66914 h 66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5362" h="66913">
                      <a:moveTo>
                        <a:pt x="230943" y="60475"/>
                      </a:moveTo>
                      <a:cubicBezTo>
                        <a:pt x="195501" y="37253"/>
                        <a:pt x="159115" y="13612"/>
                        <a:pt x="117853" y="3992"/>
                      </a:cubicBezTo>
                      <a:cubicBezTo>
                        <a:pt x="76591" y="-5629"/>
                        <a:pt x="28775" y="1477"/>
                        <a:pt x="0" y="32576"/>
                      </a:cubicBezTo>
                      <a:cubicBezTo>
                        <a:pt x="33404" y="52178"/>
                        <a:pt x="73923" y="54493"/>
                        <a:pt x="112652" y="54465"/>
                      </a:cubicBezTo>
                      <a:cubicBezTo>
                        <a:pt x="151381" y="54436"/>
                        <a:pt x="198853" y="53998"/>
                        <a:pt x="235363" y="66914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6" name="Freeform: Shape 245">
                  <a:extLst>
                    <a:ext uri="{FF2B5EF4-FFF2-40B4-BE49-F238E27FC236}">
                      <a16:creationId xmlns:a16="http://schemas.microsoft.com/office/drawing/2014/main" id="{351A562D-A307-496D-09FB-9A5DB18B61E7}"/>
                    </a:ext>
                  </a:extLst>
                </p:cNvPr>
                <p:cNvSpPr/>
                <p:nvPr/>
              </p:nvSpPr>
              <p:spPr>
                <a:xfrm>
                  <a:off x="3352692" y="4555422"/>
                  <a:ext cx="71082" cy="247697"/>
                </a:xfrm>
                <a:custGeom>
                  <a:avLst/>
                  <a:gdLst>
                    <a:gd name="connsiteX0" fmla="*/ 68764 w 71082"/>
                    <a:gd name="connsiteY0" fmla="*/ 247698 h 247697"/>
                    <a:gd name="connsiteX1" fmla="*/ 9585 w 71082"/>
                    <a:gd name="connsiteY1" fmla="*/ 0 h 247697"/>
                    <a:gd name="connsiteX2" fmla="*/ 68764 w 71082"/>
                    <a:gd name="connsiteY2" fmla="*/ 247698 h 2476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71082" h="247697">
                      <a:moveTo>
                        <a:pt x="68764" y="247698"/>
                      </a:moveTo>
                      <a:cubicBezTo>
                        <a:pt x="8176" y="188205"/>
                        <a:pt x="-14789" y="81334"/>
                        <a:pt x="9585" y="0"/>
                      </a:cubicBezTo>
                      <a:cubicBezTo>
                        <a:pt x="57201" y="72361"/>
                        <a:pt x="78527" y="161630"/>
                        <a:pt x="68764" y="247698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7" name="Freeform: Shape 246">
                  <a:extLst>
                    <a:ext uri="{FF2B5EF4-FFF2-40B4-BE49-F238E27FC236}">
                      <a16:creationId xmlns:a16="http://schemas.microsoft.com/office/drawing/2014/main" id="{A805686A-36EC-ECD7-3555-3BDA6E8F8BAA}"/>
                    </a:ext>
                  </a:extLst>
                </p:cNvPr>
                <p:cNvSpPr/>
                <p:nvPr/>
              </p:nvSpPr>
              <p:spPr>
                <a:xfrm>
                  <a:off x="3588038" y="4439083"/>
                  <a:ext cx="147104" cy="195900"/>
                </a:xfrm>
                <a:custGeom>
                  <a:avLst/>
                  <a:gdLst>
                    <a:gd name="connsiteX0" fmla="*/ 0 w 147104"/>
                    <a:gd name="connsiteY0" fmla="*/ 195481 h 195900"/>
                    <a:gd name="connsiteX1" fmla="*/ 29709 w 147104"/>
                    <a:gd name="connsiteY1" fmla="*/ 114005 h 195900"/>
                    <a:gd name="connsiteX2" fmla="*/ 72066 w 147104"/>
                    <a:gd name="connsiteY2" fmla="*/ 38890 h 195900"/>
                    <a:gd name="connsiteX3" fmla="*/ 147104 w 147104"/>
                    <a:gd name="connsiteY3" fmla="*/ 0 h 195900"/>
                    <a:gd name="connsiteX4" fmla="*/ 1476 w 147104"/>
                    <a:gd name="connsiteY4" fmla="*/ 195901 h 1959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7104" h="195900">
                      <a:moveTo>
                        <a:pt x="0" y="195481"/>
                      </a:moveTo>
                      <a:cubicBezTo>
                        <a:pt x="11430" y="168916"/>
                        <a:pt x="19460" y="141036"/>
                        <a:pt x="29709" y="114005"/>
                      </a:cubicBezTo>
                      <a:cubicBezTo>
                        <a:pt x="39957" y="86963"/>
                        <a:pt x="52702" y="60360"/>
                        <a:pt x="72066" y="38890"/>
                      </a:cubicBezTo>
                      <a:cubicBezTo>
                        <a:pt x="91440" y="17421"/>
                        <a:pt x="118224" y="1438"/>
                        <a:pt x="147104" y="0"/>
                      </a:cubicBezTo>
                      <a:cubicBezTo>
                        <a:pt x="129026" y="81858"/>
                        <a:pt x="74657" y="155000"/>
                        <a:pt x="1476" y="195901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8" name="Freeform: Shape 247">
                  <a:extLst>
                    <a:ext uri="{FF2B5EF4-FFF2-40B4-BE49-F238E27FC236}">
                      <a16:creationId xmlns:a16="http://schemas.microsoft.com/office/drawing/2014/main" id="{63B26DD0-ACC6-243D-37B4-2C1C6B828B4A}"/>
                    </a:ext>
                  </a:extLst>
                </p:cNvPr>
                <p:cNvSpPr/>
                <p:nvPr/>
              </p:nvSpPr>
              <p:spPr>
                <a:xfrm>
                  <a:off x="3401177" y="4562917"/>
                  <a:ext cx="156724" cy="106766"/>
                </a:xfrm>
                <a:custGeom>
                  <a:avLst/>
                  <a:gdLst>
                    <a:gd name="connsiteX0" fmla="*/ 156724 w 156724"/>
                    <a:gd name="connsiteY0" fmla="*/ 106767 h 106766"/>
                    <a:gd name="connsiteX1" fmla="*/ 90326 w 156724"/>
                    <a:gd name="connsiteY1" fmla="*/ 25985 h 106766"/>
                    <a:gd name="connsiteX2" fmla="*/ 0 w 156724"/>
                    <a:gd name="connsiteY2" fmla="*/ 2268 h 106766"/>
                    <a:gd name="connsiteX3" fmla="*/ 156724 w 156724"/>
                    <a:gd name="connsiteY3" fmla="*/ 106767 h 1067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6724" h="106766">
                      <a:moveTo>
                        <a:pt x="156724" y="106767"/>
                      </a:moveTo>
                      <a:cubicBezTo>
                        <a:pt x="137817" y="80735"/>
                        <a:pt x="115967" y="45416"/>
                        <a:pt x="90326" y="25985"/>
                      </a:cubicBezTo>
                      <a:cubicBezTo>
                        <a:pt x="64684" y="6564"/>
                        <a:pt x="31299" y="-5200"/>
                        <a:pt x="0" y="2268"/>
                      </a:cubicBezTo>
                      <a:cubicBezTo>
                        <a:pt x="31823" y="59161"/>
                        <a:pt x="91964" y="99261"/>
                        <a:pt x="156724" y="106767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49" name="Freeform: Shape 248">
                  <a:extLst>
                    <a:ext uri="{FF2B5EF4-FFF2-40B4-BE49-F238E27FC236}">
                      <a16:creationId xmlns:a16="http://schemas.microsoft.com/office/drawing/2014/main" id="{B789583E-9C10-8D91-4669-FA8E49E70F0C}"/>
                    </a:ext>
                  </a:extLst>
                </p:cNvPr>
                <p:cNvSpPr/>
                <p:nvPr/>
              </p:nvSpPr>
              <p:spPr>
                <a:xfrm>
                  <a:off x="3531850" y="4441531"/>
                  <a:ext cx="49464" cy="195919"/>
                </a:xfrm>
                <a:custGeom>
                  <a:avLst/>
                  <a:gdLst>
                    <a:gd name="connsiteX0" fmla="*/ 32071 w 49464"/>
                    <a:gd name="connsiteY0" fmla="*/ 195196 h 195919"/>
                    <a:gd name="connsiteX1" fmla="*/ 2181 w 49464"/>
                    <a:gd name="connsiteY1" fmla="*/ 98412 h 195919"/>
                    <a:gd name="connsiteX2" fmla="*/ 17336 w 49464"/>
                    <a:gd name="connsiteY2" fmla="*/ 0 h 195919"/>
                    <a:gd name="connsiteX3" fmla="*/ 33766 w 49464"/>
                    <a:gd name="connsiteY3" fmla="*/ 195920 h 1959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9464" h="195919">
                      <a:moveTo>
                        <a:pt x="32071" y="195196"/>
                      </a:moveTo>
                      <a:cubicBezTo>
                        <a:pt x="19679" y="163706"/>
                        <a:pt x="7192" y="131874"/>
                        <a:pt x="2181" y="98412"/>
                      </a:cubicBezTo>
                      <a:cubicBezTo>
                        <a:pt x="-2829" y="64941"/>
                        <a:pt x="219" y="29194"/>
                        <a:pt x="17336" y="0"/>
                      </a:cubicBezTo>
                      <a:cubicBezTo>
                        <a:pt x="50597" y="62865"/>
                        <a:pt x="61303" y="130350"/>
                        <a:pt x="33766" y="195920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0" name="Freeform: Shape 249">
                  <a:extLst>
                    <a:ext uri="{FF2B5EF4-FFF2-40B4-BE49-F238E27FC236}">
                      <a16:creationId xmlns:a16="http://schemas.microsoft.com/office/drawing/2014/main" id="{FCB4BB3A-A30C-6D8C-D3C4-4A13AEB0059E}"/>
                    </a:ext>
                  </a:extLst>
                </p:cNvPr>
                <p:cNvSpPr/>
                <p:nvPr/>
              </p:nvSpPr>
              <p:spPr>
                <a:xfrm>
                  <a:off x="3588343" y="4308285"/>
                  <a:ext cx="179751" cy="133236"/>
                </a:xfrm>
                <a:custGeom>
                  <a:avLst/>
                  <a:gdLst>
                    <a:gd name="connsiteX0" fmla="*/ 0 w 179751"/>
                    <a:gd name="connsiteY0" fmla="*/ 133236 h 133236"/>
                    <a:gd name="connsiteX1" fmla="*/ 137512 w 179751"/>
                    <a:gd name="connsiteY1" fmla="*/ 3973 h 133236"/>
                    <a:gd name="connsiteX2" fmla="*/ 161620 w 179751"/>
                    <a:gd name="connsiteY2" fmla="*/ 363 h 133236"/>
                    <a:gd name="connsiteX3" fmla="*/ 179394 w 179751"/>
                    <a:gd name="connsiteY3" fmla="*/ 15193 h 133236"/>
                    <a:gd name="connsiteX4" fmla="*/ 164649 w 179751"/>
                    <a:gd name="connsiteY4" fmla="*/ 42339 h 133236"/>
                    <a:gd name="connsiteX5" fmla="*/ 0 w 179751"/>
                    <a:gd name="connsiteY5" fmla="*/ 133236 h 1332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9751" h="133236">
                      <a:moveTo>
                        <a:pt x="0" y="133236"/>
                      </a:moveTo>
                      <a:cubicBezTo>
                        <a:pt x="18840" y="70914"/>
                        <a:pt x="75905" y="25032"/>
                        <a:pt x="137512" y="3973"/>
                      </a:cubicBezTo>
                      <a:cubicBezTo>
                        <a:pt x="145275" y="1315"/>
                        <a:pt x="153505" y="-895"/>
                        <a:pt x="161620" y="363"/>
                      </a:cubicBezTo>
                      <a:cubicBezTo>
                        <a:pt x="169736" y="1620"/>
                        <a:pt x="177689" y="7163"/>
                        <a:pt x="179394" y="15193"/>
                      </a:cubicBezTo>
                      <a:cubicBezTo>
                        <a:pt x="181642" y="25794"/>
                        <a:pt x="172888" y="35291"/>
                        <a:pt x="164649" y="42339"/>
                      </a:cubicBezTo>
                      <a:cubicBezTo>
                        <a:pt x="116672" y="83363"/>
                        <a:pt x="60274" y="114491"/>
                        <a:pt x="0" y="133236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1" name="Freeform: Shape 250">
                  <a:extLst>
                    <a:ext uri="{FF2B5EF4-FFF2-40B4-BE49-F238E27FC236}">
                      <a16:creationId xmlns:a16="http://schemas.microsoft.com/office/drawing/2014/main" id="{6265CDBD-1127-22A6-FAC2-0F44513A5F63}"/>
                    </a:ext>
                  </a:extLst>
                </p:cNvPr>
                <p:cNvSpPr/>
                <p:nvPr/>
              </p:nvSpPr>
              <p:spPr>
                <a:xfrm>
                  <a:off x="3588057" y="4181098"/>
                  <a:ext cx="95104" cy="222723"/>
                </a:xfrm>
                <a:custGeom>
                  <a:avLst/>
                  <a:gdLst>
                    <a:gd name="connsiteX0" fmla="*/ 972 w 95104"/>
                    <a:gd name="connsiteY0" fmla="*/ 209464 h 222723"/>
                    <a:gd name="connsiteX1" fmla="*/ 18945 w 95104"/>
                    <a:gd name="connsiteY1" fmla="*/ 90449 h 222723"/>
                    <a:gd name="connsiteX2" fmla="*/ 93850 w 95104"/>
                    <a:gd name="connsiteY2" fmla="*/ 0 h 222723"/>
                    <a:gd name="connsiteX3" fmla="*/ 60589 w 95104"/>
                    <a:gd name="connsiteY3" fmla="*/ 115881 h 222723"/>
                    <a:gd name="connsiteX4" fmla="*/ 0 w 95104"/>
                    <a:gd name="connsiteY4" fmla="*/ 222723 h 2227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5104" h="222723">
                      <a:moveTo>
                        <a:pt x="972" y="209464"/>
                      </a:moveTo>
                      <a:cubicBezTo>
                        <a:pt x="3372" y="169278"/>
                        <a:pt x="5877" y="128521"/>
                        <a:pt x="18945" y="90449"/>
                      </a:cubicBezTo>
                      <a:cubicBezTo>
                        <a:pt x="32014" y="52378"/>
                        <a:pt x="57207" y="16669"/>
                        <a:pt x="93850" y="0"/>
                      </a:cubicBezTo>
                      <a:cubicBezTo>
                        <a:pt x="100079" y="40586"/>
                        <a:pt x="82182" y="80953"/>
                        <a:pt x="60589" y="115881"/>
                      </a:cubicBezTo>
                      <a:cubicBezTo>
                        <a:pt x="38995" y="150800"/>
                        <a:pt x="12973" y="183766"/>
                        <a:pt x="0" y="222723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2" name="Freeform: Shape 251">
                  <a:extLst>
                    <a:ext uri="{FF2B5EF4-FFF2-40B4-BE49-F238E27FC236}">
                      <a16:creationId xmlns:a16="http://schemas.microsoft.com/office/drawing/2014/main" id="{648FAD3B-D253-BECB-49DF-9D42F400FB9E}"/>
                    </a:ext>
                  </a:extLst>
                </p:cNvPr>
                <p:cNvSpPr/>
                <p:nvPr/>
              </p:nvSpPr>
              <p:spPr>
                <a:xfrm>
                  <a:off x="3471175" y="4199749"/>
                  <a:ext cx="116863" cy="218465"/>
                </a:xfrm>
                <a:custGeom>
                  <a:avLst/>
                  <a:gdLst>
                    <a:gd name="connsiteX0" fmla="*/ 116863 w 116863"/>
                    <a:gd name="connsiteY0" fmla="*/ 218465 h 218465"/>
                    <a:gd name="connsiteX1" fmla="*/ 72486 w 116863"/>
                    <a:gd name="connsiteY1" fmla="*/ 75790 h 218465"/>
                    <a:gd name="connsiteX2" fmla="*/ 6649 w 116863"/>
                    <a:gd name="connsiteY2" fmla="*/ 0 h 218465"/>
                    <a:gd name="connsiteX3" fmla="*/ 10478 w 116863"/>
                    <a:gd name="connsiteY3" fmla="*/ 86039 h 218465"/>
                    <a:gd name="connsiteX4" fmla="*/ 60789 w 116863"/>
                    <a:gd name="connsiteY4" fmla="*/ 158067 h 218465"/>
                    <a:gd name="connsiteX5" fmla="*/ 116863 w 116863"/>
                    <a:gd name="connsiteY5" fmla="*/ 218465 h 218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863" h="218465">
                      <a:moveTo>
                        <a:pt x="116863" y="218465"/>
                      </a:moveTo>
                      <a:cubicBezTo>
                        <a:pt x="101290" y="173050"/>
                        <a:pt x="99690" y="115357"/>
                        <a:pt x="72486" y="75790"/>
                      </a:cubicBezTo>
                      <a:cubicBezTo>
                        <a:pt x="53474" y="48130"/>
                        <a:pt x="23032" y="29289"/>
                        <a:pt x="6649" y="0"/>
                      </a:cubicBezTo>
                      <a:cubicBezTo>
                        <a:pt x="-4238" y="27356"/>
                        <a:pt x="-904" y="58884"/>
                        <a:pt x="10478" y="86039"/>
                      </a:cubicBezTo>
                      <a:cubicBezTo>
                        <a:pt x="21861" y="113195"/>
                        <a:pt x="40663" y="136570"/>
                        <a:pt x="60789" y="158067"/>
                      </a:cubicBezTo>
                      <a:cubicBezTo>
                        <a:pt x="80925" y="179565"/>
                        <a:pt x="98156" y="195729"/>
                        <a:pt x="116863" y="218465"/>
                      </a:cubicBezTo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3" name="Freeform: Shape 252">
                  <a:extLst>
                    <a:ext uri="{FF2B5EF4-FFF2-40B4-BE49-F238E27FC236}">
                      <a16:creationId xmlns:a16="http://schemas.microsoft.com/office/drawing/2014/main" id="{57F1D8B3-40AD-8A30-1088-A9B4BDF40F70}"/>
                    </a:ext>
                  </a:extLst>
                </p:cNvPr>
                <p:cNvSpPr/>
                <p:nvPr/>
              </p:nvSpPr>
              <p:spPr>
                <a:xfrm>
                  <a:off x="3585995" y="4402393"/>
                  <a:ext cx="4392" cy="1353321"/>
                </a:xfrm>
                <a:custGeom>
                  <a:avLst/>
                  <a:gdLst>
                    <a:gd name="connsiteX0" fmla="*/ 2349 w 4392"/>
                    <a:gd name="connsiteY0" fmla="*/ 1353322 h 1353321"/>
                    <a:gd name="connsiteX1" fmla="*/ 6 w 4392"/>
                    <a:gd name="connsiteY1" fmla="*/ 676694 h 1353321"/>
                    <a:gd name="connsiteX2" fmla="*/ 2044 w 4392"/>
                    <a:gd name="connsiteY2" fmla="*/ 0 h 1353321"/>
                    <a:gd name="connsiteX3" fmla="*/ 4387 w 4392"/>
                    <a:gd name="connsiteY3" fmla="*/ 676694 h 1353321"/>
                    <a:gd name="connsiteX4" fmla="*/ 2349 w 4392"/>
                    <a:gd name="connsiteY4" fmla="*/ 1353322 h 1353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92" h="1353321">
                      <a:moveTo>
                        <a:pt x="2349" y="1353322"/>
                      </a:moveTo>
                      <a:cubicBezTo>
                        <a:pt x="1139" y="1353322"/>
                        <a:pt x="91" y="1050341"/>
                        <a:pt x="6" y="676694"/>
                      </a:cubicBezTo>
                      <a:cubicBezTo>
                        <a:pt x="-80" y="302914"/>
                        <a:pt x="834" y="0"/>
                        <a:pt x="2044" y="0"/>
                      </a:cubicBezTo>
                      <a:cubicBezTo>
                        <a:pt x="3254" y="0"/>
                        <a:pt x="4301" y="302914"/>
                        <a:pt x="4387" y="676694"/>
                      </a:cubicBezTo>
                      <a:cubicBezTo>
                        <a:pt x="4473" y="1050350"/>
                        <a:pt x="3558" y="1353322"/>
                        <a:pt x="2349" y="135332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4" name="Freeform: Shape 253">
                  <a:extLst>
                    <a:ext uri="{FF2B5EF4-FFF2-40B4-BE49-F238E27FC236}">
                      <a16:creationId xmlns:a16="http://schemas.microsoft.com/office/drawing/2014/main" id="{BFC0D1CC-29AA-0762-D9A5-FC28C294B7D1}"/>
                    </a:ext>
                  </a:extLst>
                </p:cNvPr>
                <p:cNvSpPr/>
                <p:nvPr/>
              </p:nvSpPr>
              <p:spPr>
                <a:xfrm>
                  <a:off x="3587951" y="4848111"/>
                  <a:ext cx="265160" cy="138718"/>
                </a:xfrm>
                <a:custGeom>
                  <a:avLst/>
                  <a:gdLst>
                    <a:gd name="connsiteX0" fmla="*/ 265159 w 265160"/>
                    <a:gd name="connsiteY0" fmla="*/ 52 h 138718"/>
                    <a:gd name="connsiteX1" fmla="*/ 253767 w 265160"/>
                    <a:gd name="connsiteY1" fmla="*/ 4329 h 138718"/>
                    <a:gd name="connsiteX2" fmla="*/ 222420 w 265160"/>
                    <a:gd name="connsiteY2" fmla="*/ 14911 h 138718"/>
                    <a:gd name="connsiteX3" fmla="*/ 120265 w 265160"/>
                    <a:gd name="connsiteY3" fmla="*/ 53106 h 138718"/>
                    <a:gd name="connsiteX4" fmla="*/ 23481 w 265160"/>
                    <a:gd name="connsiteY4" fmla="*/ 101598 h 138718"/>
                    <a:gd name="connsiteX5" fmla="*/ 4031 w 265160"/>
                    <a:gd name="connsiteY5" fmla="*/ 127325 h 138718"/>
                    <a:gd name="connsiteX6" fmla="*/ 88 w 265160"/>
                    <a:gd name="connsiteY6" fmla="*/ 138717 h 138718"/>
                    <a:gd name="connsiteX7" fmla="*/ 221 w 265160"/>
                    <a:gd name="connsiteY7" fmla="*/ 135536 h 138718"/>
                    <a:gd name="connsiteX8" fmla="*/ 2450 w 265160"/>
                    <a:gd name="connsiteY8" fmla="*/ 126706 h 138718"/>
                    <a:gd name="connsiteX9" fmla="*/ 21433 w 265160"/>
                    <a:gd name="connsiteY9" fmla="*/ 99284 h 138718"/>
                    <a:gd name="connsiteX10" fmla="*/ 63429 w 265160"/>
                    <a:gd name="connsiteY10" fmla="*/ 73195 h 138718"/>
                    <a:gd name="connsiteX11" fmla="*/ 118617 w 265160"/>
                    <a:gd name="connsiteY11" fmla="*/ 49058 h 138718"/>
                    <a:gd name="connsiteX12" fmla="*/ 221477 w 265160"/>
                    <a:gd name="connsiteY12" fmla="*/ 11968 h 138718"/>
                    <a:gd name="connsiteX13" fmla="*/ 253291 w 265160"/>
                    <a:gd name="connsiteY13" fmla="*/ 2700 h 138718"/>
                    <a:gd name="connsiteX14" fmla="*/ 265159 w 265160"/>
                    <a:gd name="connsiteY14" fmla="*/ 52 h 13871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65160" h="138718">
                      <a:moveTo>
                        <a:pt x="265159" y="52"/>
                      </a:moveTo>
                      <a:cubicBezTo>
                        <a:pt x="265245" y="347"/>
                        <a:pt x="261177" y="1853"/>
                        <a:pt x="253767" y="4329"/>
                      </a:cubicBezTo>
                      <a:cubicBezTo>
                        <a:pt x="245585" y="7091"/>
                        <a:pt x="235050" y="10644"/>
                        <a:pt x="222420" y="14911"/>
                      </a:cubicBezTo>
                      <a:cubicBezTo>
                        <a:pt x="195988" y="23912"/>
                        <a:pt x="159679" y="36952"/>
                        <a:pt x="120265" y="53106"/>
                      </a:cubicBezTo>
                      <a:cubicBezTo>
                        <a:pt x="81241" y="69842"/>
                        <a:pt x="44436" y="83444"/>
                        <a:pt x="23481" y="101598"/>
                      </a:cubicBezTo>
                      <a:cubicBezTo>
                        <a:pt x="13013" y="110561"/>
                        <a:pt x="7003" y="120258"/>
                        <a:pt x="4031" y="127325"/>
                      </a:cubicBezTo>
                      <a:cubicBezTo>
                        <a:pt x="1021" y="134440"/>
                        <a:pt x="488" y="138793"/>
                        <a:pt x="88" y="138717"/>
                      </a:cubicBezTo>
                      <a:cubicBezTo>
                        <a:pt x="-65" y="138698"/>
                        <a:pt x="-17" y="137612"/>
                        <a:pt x="221" y="135536"/>
                      </a:cubicBezTo>
                      <a:cubicBezTo>
                        <a:pt x="564" y="133497"/>
                        <a:pt x="1097" y="130440"/>
                        <a:pt x="2450" y="126706"/>
                      </a:cubicBezTo>
                      <a:cubicBezTo>
                        <a:pt x="5003" y="119239"/>
                        <a:pt x="10851" y="108866"/>
                        <a:pt x="21433" y="99284"/>
                      </a:cubicBezTo>
                      <a:cubicBezTo>
                        <a:pt x="31968" y="89682"/>
                        <a:pt x="46627" y="81053"/>
                        <a:pt x="63429" y="73195"/>
                      </a:cubicBezTo>
                      <a:cubicBezTo>
                        <a:pt x="80221" y="65356"/>
                        <a:pt x="98843" y="57174"/>
                        <a:pt x="118617" y="49058"/>
                      </a:cubicBezTo>
                      <a:cubicBezTo>
                        <a:pt x="158145" y="32857"/>
                        <a:pt x="194740" y="20236"/>
                        <a:pt x="221477" y="11968"/>
                      </a:cubicBezTo>
                      <a:cubicBezTo>
                        <a:pt x="234831" y="7796"/>
                        <a:pt x="245737" y="4729"/>
                        <a:pt x="253291" y="2700"/>
                      </a:cubicBezTo>
                      <a:cubicBezTo>
                        <a:pt x="260854" y="719"/>
                        <a:pt x="265073" y="-243"/>
                        <a:pt x="265159" y="52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5" name="Freeform: Shape 254">
                  <a:extLst>
                    <a:ext uri="{FF2B5EF4-FFF2-40B4-BE49-F238E27FC236}">
                      <a16:creationId xmlns:a16="http://schemas.microsoft.com/office/drawing/2014/main" id="{A7BF40B7-5AC7-45CD-877F-D0F52D4871DD}"/>
                    </a:ext>
                  </a:extLst>
                </p:cNvPr>
                <p:cNvSpPr/>
                <p:nvPr/>
              </p:nvSpPr>
              <p:spPr>
                <a:xfrm>
                  <a:off x="3608782" y="4634976"/>
                  <a:ext cx="331115" cy="315024"/>
                </a:xfrm>
                <a:custGeom>
                  <a:avLst/>
                  <a:gdLst>
                    <a:gd name="connsiteX0" fmla="*/ 331110 w 331115"/>
                    <a:gd name="connsiteY0" fmla="*/ 8 h 315024"/>
                    <a:gd name="connsiteX1" fmla="*/ 327919 w 331115"/>
                    <a:gd name="connsiteY1" fmla="*/ 3418 h 315024"/>
                    <a:gd name="connsiteX2" fmla="*/ 318194 w 331115"/>
                    <a:gd name="connsiteY2" fmla="*/ 12552 h 315024"/>
                    <a:gd name="connsiteX3" fmla="*/ 281894 w 331115"/>
                    <a:gd name="connsiteY3" fmla="*/ 45528 h 315024"/>
                    <a:gd name="connsiteX4" fmla="*/ 161089 w 331115"/>
                    <a:gd name="connsiteY4" fmla="*/ 153094 h 315024"/>
                    <a:gd name="connsiteX5" fmla="*/ 44941 w 331115"/>
                    <a:gd name="connsiteY5" fmla="*/ 265374 h 315024"/>
                    <a:gd name="connsiteX6" fmla="*/ 12070 w 331115"/>
                    <a:gd name="connsiteY6" fmla="*/ 301674 h 315024"/>
                    <a:gd name="connsiteX7" fmla="*/ 3288 w 331115"/>
                    <a:gd name="connsiteY7" fmla="*/ 311694 h 315024"/>
                    <a:gd name="connsiteX8" fmla="*/ 11 w 331115"/>
                    <a:gd name="connsiteY8" fmla="*/ 315019 h 315024"/>
                    <a:gd name="connsiteX9" fmla="*/ 2602 w 331115"/>
                    <a:gd name="connsiteY9" fmla="*/ 311142 h 315024"/>
                    <a:gd name="connsiteX10" fmla="*/ 10755 w 331115"/>
                    <a:gd name="connsiteY10" fmla="*/ 300579 h 315024"/>
                    <a:gd name="connsiteX11" fmla="*/ 42664 w 331115"/>
                    <a:gd name="connsiteY11" fmla="*/ 263279 h 315024"/>
                    <a:gd name="connsiteX12" fmla="*/ 158174 w 331115"/>
                    <a:gd name="connsiteY12" fmla="*/ 149827 h 315024"/>
                    <a:gd name="connsiteX13" fmla="*/ 279846 w 331115"/>
                    <a:gd name="connsiteY13" fmla="*/ 43213 h 315024"/>
                    <a:gd name="connsiteX14" fmla="*/ 317060 w 331115"/>
                    <a:gd name="connsiteY14" fmla="*/ 11285 h 315024"/>
                    <a:gd name="connsiteX15" fmla="*/ 327328 w 331115"/>
                    <a:gd name="connsiteY15" fmla="*/ 2770 h 315024"/>
                    <a:gd name="connsiteX16" fmla="*/ 331110 w 331115"/>
                    <a:gd name="connsiteY16" fmla="*/ 8 h 315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31115" h="315024">
                      <a:moveTo>
                        <a:pt x="331110" y="8"/>
                      </a:moveTo>
                      <a:cubicBezTo>
                        <a:pt x="331205" y="122"/>
                        <a:pt x="330110" y="1294"/>
                        <a:pt x="327919" y="3418"/>
                      </a:cubicBezTo>
                      <a:cubicBezTo>
                        <a:pt x="325338" y="5837"/>
                        <a:pt x="322128" y="8856"/>
                        <a:pt x="318194" y="12552"/>
                      </a:cubicBezTo>
                      <a:cubicBezTo>
                        <a:pt x="309164" y="20753"/>
                        <a:pt x="296877" y="31917"/>
                        <a:pt x="281894" y="45528"/>
                      </a:cubicBezTo>
                      <a:cubicBezTo>
                        <a:pt x="250557" y="73436"/>
                        <a:pt x="208056" y="111269"/>
                        <a:pt x="161089" y="153094"/>
                      </a:cubicBezTo>
                      <a:cubicBezTo>
                        <a:pt x="113930" y="195070"/>
                        <a:pt x="73182" y="235171"/>
                        <a:pt x="44941" y="265374"/>
                      </a:cubicBezTo>
                      <a:cubicBezTo>
                        <a:pt x="30796" y="280452"/>
                        <a:pt x="19661" y="292949"/>
                        <a:pt x="12070" y="301674"/>
                      </a:cubicBezTo>
                      <a:cubicBezTo>
                        <a:pt x="8527" y="305722"/>
                        <a:pt x="5621" y="309037"/>
                        <a:pt x="3288" y="311694"/>
                      </a:cubicBezTo>
                      <a:cubicBezTo>
                        <a:pt x="1249" y="313961"/>
                        <a:pt x="126" y="315114"/>
                        <a:pt x="11" y="315019"/>
                      </a:cubicBezTo>
                      <a:cubicBezTo>
                        <a:pt x="-113" y="314924"/>
                        <a:pt x="792" y="313590"/>
                        <a:pt x="2602" y="311142"/>
                      </a:cubicBezTo>
                      <a:cubicBezTo>
                        <a:pt x="4440" y="308704"/>
                        <a:pt x="7107" y="305075"/>
                        <a:pt x="10755" y="300579"/>
                      </a:cubicBezTo>
                      <a:cubicBezTo>
                        <a:pt x="17966" y="291501"/>
                        <a:pt x="28777" y="278671"/>
                        <a:pt x="42664" y="263279"/>
                      </a:cubicBezTo>
                      <a:cubicBezTo>
                        <a:pt x="70391" y="232465"/>
                        <a:pt x="110920" y="191889"/>
                        <a:pt x="158174" y="149827"/>
                      </a:cubicBezTo>
                      <a:cubicBezTo>
                        <a:pt x="205494" y="107945"/>
                        <a:pt x="248547" y="70331"/>
                        <a:pt x="279846" y="43213"/>
                      </a:cubicBezTo>
                      <a:cubicBezTo>
                        <a:pt x="295201" y="30040"/>
                        <a:pt x="307802" y="19229"/>
                        <a:pt x="317060" y="11285"/>
                      </a:cubicBezTo>
                      <a:cubicBezTo>
                        <a:pt x="321213" y="7847"/>
                        <a:pt x="324604" y="5028"/>
                        <a:pt x="327328" y="2770"/>
                      </a:cubicBezTo>
                      <a:cubicBezTo>
                        <a:pt x="329719" y="846"/>
                        <a:pt x="331014" y="-97"/>
                        <a:pt x="331110" y="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6" name="Freeform: Shape 255">
                  <a:extLst>
                    <a:ext uri="{FF2B5EF4-FFF2-40B4-BE49-F238E27FC236}">
                      <a16:creationId xmlns:a16="http://schemas.microsoft.com/office/drawing/2014/main" id="{656559DE-4EC3-4549-8FE0-84F7F9224F28}"/>
                    </a:ext>
                  </a:extLst>
                </p:cNvPr>
                <p:cNvSpPr/>
                <p:nvPr/>
              </p:nvSpPr>
              <p:spPr>
                <a:xfrm>
                  <a:off x="3718873" y="4725842"/>
                  <a:ext cx="34597" cy="104907"/>
                </a:xfrm>
                <a:custGeom>
                  <a:avLst/>
                  <a:gdLst>
                    <a:gd name="connsiteX0" fmla="*/ 106 w 34597"/>
                    <a:gd name="connsiteY0" fmla="*/ 104900 h 104907"/>
                    <a:gd name="connsiteX1" fmla="*/ 18537 w 34597"/>
                    <a:gd name="connsiteY1" fmla="*/ 52836 h 104907"/>
                    <a:gd name="connsiteX2" fmla="*/ 34357 w 34597"/>
                    <a:gd name="connsiteY2" fmla="*/ 1 h 104907"/>
                    <a:gd name="connsiteX3" fmla="*/ 22680 w 34597"/>
                    <a:gd name="connsiteY3" fmla="*/ 54237 h 104907"/>
                    <a:gd name="connsiteX4" fmla="*/ 8011 w 34597"/>
                    <a:gd name="connsiteY4" fmla="*/ 90651 h 104907"/>
                    <a:gd name="connsiteX5" fmla="*/ 106 w 34597"/>
                    <a:gd name="connsiteY5" fmla="*/ 104900 h 104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4597" h="104907">
                      <a:moveTo>
                        <a:pt x="106" y="104900"/>
                      </a:moveTo>
                      <a:cubicBezTo>
                        <a:pt x="-1133" y="104347"/>
                        <a:pt x="8726" y="81602"/>
                        <a:pt x="18537" y="52836"/>
                      </a:cubicBezTo>
                      <a:cubicBezTo>
                        <a:pt x="28443" y="24071"/>
                        <a:pt x="33110" y="-199"/>
                        <a:pt x="34357" y="1"/>
                      </a:cubicBezTo>
                      <a:cubicBezTo>
                        <a:pt x="35501" y="115"/>
                        <a:pt x="32710" y="25100"/>
                        <a:pt x="22680" y="54237"/>
                      </a:cubicBezTo>
                      <a:cubicBezTo>
                        <a:pt x="17746" y="68781"/>
                        <a:pt x="12298" y="81573"/>
                        <a:pt x="8011" y="90651"/>
                      </a:cubicBezTo>
                      <a:cubicBezTo>
                        <a:pt x="3725" y="99738"/>
                        <a:pt x="649" y="105138"/>
                        <a:pt x="106" y="10490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7" name="Freeform: Shape 256">
                  <a:extLst>
                    <a:ext uri="{FF2B5EF4-FFF2-40B4-BE49-F238E27FC236}">
                      <a16:creationId xmlns:a16="http://schemas.microsoft.com/office/drawing/2014/main" id="{0C139EC9-A89A-DA13-5126-6BE2BA9EC789}"/>
                    </a:ext>
                  </a:extLst>
                </p:cNvPr>
                <p:cNvSpPr/>
                <p:nvPr/>
              </p:nvSpPr>
              <p:spPr>
                <a:xfrm>
                  <a:off x="3413011" y="4792879"/>
                  <a:ext cx="175628" cy="221254"/>
                </a:xfrm>
                <a:custGeom>
                  <a:avLst/>
                  <a:gdLst>
                    <a:gd name="connsiteX0" fmla="*/ 175609 w 175628"/>
                    <a:gd name="connsiteY0" fmla="*/ 221247 h 221254"/>
                    <a:gd name="connsiteX1" fmla="*/ 168341 w 175628"/>
                    <a:gd name="connsiteY1" fmla="*/ 212808 h 221254"/>
                    <a:gd name="connsiteX2" fmla="*/ 149729 w 175628"/>
                    <a:gd name="connsiteY2" fmla="*/ 188938 h 221254"/>
                    <a:gd name="connsiteX3" fmla="*/ 88245 w 175628"/>
                    <a:gd name="connsiteY3" fmla="*/ 110290 h 221254"/>
                    <a:gd name="connsiteX4" fmla="*/ 25599 w 175628"/>
                    <a:gd name="connsiteY4" fmla="*/ 32547 h 221254"/>
                    <a:gd name="connsiteX5" fmla="*/ 6578 w 175628"/>
                    <a:gd name="connsiteY5" fmla="*/ 9002 h 221254"/>
                    <a:gd name="connsiteX6" fmla="*/ 15 w 175628"/>
                    <a:gd name="connsiteY6" fmla="*/ 10 h 221254"/>
                    <a:gd name="connsiteX7" fmla="*/ 7873 w 175628"/>
                    <a:gd name="connsiteY7" fmla="*/ 7897 h 221254"/>
                    <a:gd name="connsiteX8" fmla="*/ 27971 w 175628"/>
                    <a:gd name="connsiteY8" fmla="*/ 30557 h 221254"/>
                    <a:gd name="connsiteX9" fmla="*/ 91674 w 175628"/>
                    <a:gd name="connsiteY9" fmla="*/ 107566 h 221254"/>
                    <a:gd name="connsiteX10" fmla="*/ 152206 w 175628"/>
                    <a:gd name="connsiteY10" fmla="*/ 187072 h 221254"/>
                    <a:gd name="connsiteX11" fmla="*/ 169713 w 175628"/>
                    <a:gd name="connsiteY11" fmla="*/ 211789 h 221254"/>
                    <a:gd name="connsiteX12" fmla="*/ 175609 w 175628"/>
                    <a:gd name="connsiteY12" fmla="*/ 221247 h 2212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75628" h="221254">
                      <a:moveTo>
                        <a:pt x="175609" y="221247"/>
                      </a:moveTo>
                      <a:cubicBezTo>
                        <a:pt x="175361" y="221428"/>
                        <a:pt x="172789" y="218409"/>
                        <a:pt x="168341" y="212808"/>
                      </a:cubicBezTo>
                      <a:cubicBezTo>
                        <a:pt x="163407" y="206483"/>
                        <a:pt x="157168" y="198482"/>
                        <a:pt x="149729" y="188938"/>
                      </a:cubicBezTo>
                      <a:cubicBezTo>
                        <a:pt x="134089" y="168726"/>
                        <a:pt x="112477" y="140828"/>
                        <a:pt x="88245" y="110290"/>
                      </a:cubicBezTo>
                      <a:cubicBezTo>
                        <a:pt x="63995" y="79753"/>
                        <a:pt x="41735" y="52369"/>
                        <a:pt x="25599" y="32547"/>
                      </a:cubicBezTo>
                      <a:cubicBezTo>
                        <a:pt x="17989" y="23127"/>
                        <a:pt x="11617" y="15240"/>
                        <a:pt x="6578" y="9002"/>
                      </a:cubicBezTo>
                      <a:cubicBezTo>
                        <a:pt x="2139" y="3401"/>
                        <a:pt x="-213" y="210"/>
                        <a:pt x="15" y="10"/>
                      </a:cubicBezTo>
                      <a:cubicBezTo>
                        <a:pt x="244" y="-190"/>
                        <a:pt x="3035" y="2629"/>
                        <a:pt x="7873" y="7897"/>
                      </a:cubicBezTo>
                      <a:cubicBezTo>
                        <a:pt x="12722" y="13155"/>
                        <a:pt x="19599" y="20898"/>
                        <a:pt x="27971" y="30557"/>
                      </a:cubicBezTo>
                      <a:cubicBezTo>
                        <a:pt x="44726" y="49883"/>
                        <a:pt x="67405" y="76991"/>
                        <a:pt x="91674" y="107566"/>
                      </a:cubicBezTo>
                      <a:cubicBezTo>
                        <a:pt x="115934" y="138141"/>
                        <a:pt x="137185" y="166374"/>
                        <a:pt x="152206" y="187072"/>
                      </a:cubicBezTo>
                      <a:cubicBezTo>
                        <a:pt x="159711" y="197425"/>
                        <a:pt x="165693" y="205874"/>
                        <a:pt x="169713" y="211789"/>
                      </a:cubicBezTo>
                      <a:cubicBezTo>
                        <a:pt x="173742" y="217713"/>
                        <a:pt x="175856" y="221066"/>
                        <a:pt x="175609" y="22124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8" name="Freeform: Shape 257">
                  <a:extLst>
                    <a:ext uri="{FF2B5EF4-FFF2-40B4-BE49-F238E27FC236}">
                      <a16:creationId xmlns:a16="http://schemas.microsoft.com/office/drawing/2014/main" id="{3FA60782-A5BB-CD66-9F89-05A743E0CE0F}"/>
                    </a:ext>
                  </a:extLst>
                </p:cNvPr>
                <p:cNvSpPr/>
                <p:nvPr/>
              </p:nvSpPr>
              <p:spPr>
                <a:xfrm>
                  <a:off x="3500450" y="4848010"/>
                  <a:ext cx="30195" cy="91605"/>
                </a:xfrm>
                <a:custGeom>
                  <a:avLst/>
                  <a:gdLst>
                    <a:gd name="connsiteX0" fmla="*/ 30124 w 30195"/>
                    <a:gd name="connsiteY0" fmla="*/ 91583 h 91605"/>
                    <a:gd name="connsiteX1" fmla="*/ 5806 w 30195"/>
                    <a:gd name="connsiteY1" fmla="*/ 46054 h 91605"/>
                    <a:gd name="connsiteX2" fmla="*/ 291 w 30195"/>
                    <a:gd name="connsiteY2" fmla="*/ 153 h 91605"/>
                    <a:gd name="connsiteX3" fmla="*/ 2225 w 30195"/>
                    <a:gd name="connsiteY3" fmla="*/ 305 h 91605"/>
                    <a:gd name="connsiteX4" fmla="*/ 377 w 30195"/>
                    <a:gd name="connsiteY4" fmla="*/ 5610 h 91605"/>
                    <a:gd name="connsiteX5" fmla="*/ 301 w 30195"/>
                    <a:gd name="connsiteY5" fmla="*/ 0 h 91605"/>
                    <a:gd name="connsiteX6" fmla="*/ 2234 w 30195"/>
                    <a:gd name="connsiteY6" fmla="*/ 162 h 91605"/>
                    <a:gd name="connsiteX7" fmla="*/ 9997 w 30195"/>
                    <a:gd name="connsiteY7" fmla="*/ 44815 h 91605"/>
                    <a:gd name="connsiteX8" fmla="*/ 30124 w 30195"/>
                    <a:gd name="connsiteY8" fmla="*/ 91583 h 91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0195" h="91605">
                      <a:moveTo>
                        <a:pt x="30124" y="91583"/>
                      </a:moveTo>
                      <a:cubicBezTo>
                        <a:pt x="29409" y="92345"/>
                        <a:pt x="13922" y="73971"/>
                        <a:pt x="5806" y="46054"/>
                      </a:cubicBezTo>
                      <a:cubicBezTo>
                        <a:pt x="-185" y="26375"/>
                        <a:pt x="-442" y="8382"/>
                        <a:pt x="291" y="153"/>
                      </a:cubicBezTo>
                      <a:lnTo>
                        <a:pt x="2225" y="305"/>
                      </a:lnTo>
                      <a:cubicBezTo>
                        <a:pt x="1358" y="3810"/>
                        <a:pt x="730" y="5667"/>
                        <a:pt x="377" y="5610"/>
                      </a:cubicBezTo>
                      <a:cubicBezTo>
                        <a:pt x="34" y="5553"/>
                        <a:pt x="15" y="3601"/>
                        <a:pt x="301" y="0"/>
                      </a:cubicBezTo>
                      <a:lnTo>
                        <a:pt x="2234" y="162"/>
                      </a:lnTo>
                      <a:cubicBezTo>
                        <a:pt x="2939" y="8325"/>
                        <a:pt x="4178" y="25698"/>
                        <a:pt x="9997" y="44815"/>
                      </a:cubicBezTo>
                      <a:cubicBezTo>
                        <a:pt x="17836" y="71866"/>
                        <a:pt x="31295" y="90840"/>
                        <a:pt x="30124" y="91583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59" name="Freeform: Shape 258">
                  <a:extLst>
                    <a:ext uri="{FF2B5EF4-FFF2-40B4-BE49-F238E27FC236}">
                      <a16:creationId xmlns:a16="http://schemas.microsoft.com/office/drawing/2014/main" id="{C38D1099-3715-8E2F-597F-9E8FD7D5997C}"/>
                    </a:ext>
                  </a:extLst>
                </p:cNvPr>
                <p:cNvSpPr/>
                <p:nvPr/>
              </p:nvSpPr>
              <p:spPr>
                <a:xfrm>
                  <a:off x="3324477" y="4826687"/>
                  <a:ext cx="131168" cy="18668"/>
                </a:xfrm>
                <a:custGeom>
                  <a:avLst/>
                  <a:gdLst>
                    <a:gd name="connsiteX0" fmla="*/ 131144 w 131168"/>
                    <a:gd name="connsiteY0" fmla="*/ 18628 h 18668"/>
                    <a:gd name="connsiteX1" fmla="*/ 114161 w 131168"/>
                    <a:gd name="connsiteY1" fmla="*/ 8760 h 18668"/>
                    <a:gd name="connsiteX2" fmla="*/ 67013 w 131168"/>
                    <a:gd name="connsiteY2" fmla="*/ 5007 h 18668"/>
                    <a:gd name="connsiteX3" fmla="*/ 19540 w 131168"/>
                    <a:gd name="connsiteY3" fmla="*/ 12665 h 18668"/>
                    <a:gd name="connsiteX4" fmla="*/ 4 w 131168"/>
                    <a:gd name="connsiteY4" fmla="*/ 17351 h 18668"/>
                    <a:gd name="connsiteX5" fmla="*/ 18711 w 131168"/>
                    <a:gd name="connsiteY5" fmla="*/ 9684 h 18668"/>
                    <a:gd name="connsiteX6" fmla="*/ 66689 w 131168"/>
                    <a:gd name="connsiteY6" fmla="*/ 635 h 18668"/>
                    <a:gd name="connsiteX7" fmla="*/ 115323 w 131168"/>
                    <a:gd name="connsiteY7" fmla="*/ 5883 h 18668"/>
                    <a:gd name="connsiteX8" fmla="*/ 131144 w 131168"/>
                    <a:gd name="connsiteY8" fmla="*/ 18628 h 18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31168" h="18668">
                      <a:moveTo>
                        <a:pt x="131144" y="18628"/>
                      </a:moveTo>
                      <a:cubicBezTo>
                        <a:pt x="130582" y="19237"/>
                        <a:pt x="125601" y="12951"/>
                        <a:pt x="114161" y="8760"/>
                      </a:cubicBezTo>
                      <a:cubicBezTo>
                        <a:pt x="102817" y="4369"/>
                        <a:pt x="85748" y="3407"/>
                        <a:pt x="67013" y="5007"/>
                      </a:cubicBezTo>
                      <a:cubicBezTo>
                        <a:pt x="48267" y="6388"/>
                        <a:pt x="31522" y="9722"/>
                        <a:pt x="19540" y="12665"/>
                      </a:cubicBezTo>
                      <a:cubicBezTo>
                        <a:pt x="7558" y="15637"/>
                        <a:pt x="233" y="17970"/>
                        <a:pt x="4" y="17351"/>
                      </a:cubicBezTo>
                      <a:cubicBezTo>
                        <a:pt x="-196" y="16837"/>
                        <a:pt x="6776" y="13456"/>
                        <a:pt x="18711" y="9684"/>
                      </a:cubicBezTo>
                      <a:cubicBezTo>
                        <a:pt x="30627" y="5931"/>
                        <a:pt x="47601" y="2045"/>
                        <a:pt x="66689" y="635"/>
                      </a:cubicBezTo>
                      <a:cubicBezTo>
                        <a:pt x="85634" y="-1003"/>
                        <a:pt x="103598" y="454"/>
                        <a:pt x="115323" y="5883"/>
                      </a:cubicBezTo>
                      <a:cubicBezTo>
                        <a:pt x="127211" y="11160"/>
                        <a:pt x="131535" y="18523"/>
                        <a:pt x="131144" y="18628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0" name="Freeform: Shape 259">
                  <a:extLst>
                    <a:ext uri="{FF2B5EF4-FFF2-40B4-BE49-F238E27FC236}">
                      <a16:creationId xmlns:a16="http://schemas.microsoft.com/office/drawing/2014/main" id="{916B79F3-2924-B081-B2BD-6643C6E3C0F4}"/>
                    </a:ext>
                  </a:extLst>
                </p:cNvPr>
                <p:cNvSpPr/>
                <p:nvPr/>
              </p:nvSpPr>
              <p:spPr>
                <a:xfrm>
                  <a:off x="3253603" y="4794614"/>
                  <a:ext cx="184259" cy="27927"/>
                </a:xfrm>
                <a:custGeom>
                  <a:avLst/>
                  <a:gdLst>
                    <a:gd name="connsiteX0" fmla="*/ 184254 w 184259"/>
                    <a:gd name="connsiteY0" fmla="*/ 27860 h 27927"/>
                    <a:gd name="connsiteX1" fmla="*/ 158241 w 184259"/>
                    <a:gd name="connsiteY1" fmla="*/ 18383 h 27927"/>
                    <a:gd name="connsiteX2" fmla="*/ 93338 w 184259"/>
                    <a:gd name="connsiteY2" fmla="*/ 5019 h 27927"/>
                    <a:gd name="connsiteX3" fmla="*/ 27149 w 184259"/>
                    <a:gd name="connsiteY3" fmla="*/ 8382 h 27927"/>
                    <a:gd name="connsiteX4" fmla="*/ 3 w 184259"/>
                    <a:gd name="connsiteY4" fmla="*/ 13801 h 27927"/>
                    <a:gd name="connsiteX5" fmla="*/ 6899 w 184259"/>
                    <a:gd name="connsiteY5" fmla="*/ 10858 h 27927"/>
                    <a:gd name="connsiteX6" fmla="*/ 26549 w 184259"/>
                    <a:gd name="connsiteY6" fmla="*/ 5343 h 27927"/>
                    <a:gd name="connsiteX7" fmla="*/ 93681 w 184259"/>
                    <a:gd name="connsiteY7" fmla="*/ 647 h 27927"/>
                    <a:gd name="connsiteX8" fmla="*/ 159318 w 184259"/>
                    <a:gd name="connsiteY8" fmla="*/ 15468 h 27927"/>
                    <a:gd name="connsiteX9" fmla="*/ 177901 w 184259"/>
                    <a:gd name="connsiteY9" fmla="*/ 23898 h 27927"/>
                    <a:gd name="connsiteX10" fmla="*/ 184254 w 184259"/>
                    <a:gd name="connsiteY10" fmla="*/ 27860 h 27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84259" h="27927">
                      <a:moveTo>
                        <a:pt x="184254" y="27860"/>
                      </a:moveTo>
                      <a:cubicBezTo>
                        <a:pt x="183921" y="28546"/>
                        <a:pt x="174367" y="23898"/>
                        <a:pt x="158241" y="18383"/>
                      </a:cubicBezTo>
                      <a:cubicBezTo>
                        <a:pt x="142144" y="12849"/>
                        <a:pt x="119218" y="7038"/>
                        <a:pt x="93338" y="5019"/>
                      </a:cubicBezTo>
                      <a:cubicBezTo>
                        <a:pt x="67440" y="3086"/>
                        <a:pt x="43894" y="5353"/>
                        <a:pt x="27149" y="8382"/>
                      </a:cubicBezTo>
                      <a:cubicBezTo>
                        <a:pt x="10375" y="11382"/>
                        <a:pt x="231" y="14525"/>
                        <a:pt x="3" y="13801"/>
                      </a:cubicBezTo>
                      <a:cubicBezTo>
                        <a:pt x="-93" y="13516"/>
                        <a:pt x="2365" y="12487"/>
                        <a:pt x="6899" y="10858"/>
                      </a:cubicBezTo>
                      <a:cubicBezTo>
                        <a:pt x="11414" y="9172"/>
                        <a:pt x="18129" y="7248"/>
                        <a:pt x="26549" y="5343"/>
                      </a:cubicBezTo>
                      <a:cubicBezTo>
                        <a:pt x="43351" y="1486"/>
                        <a:pt x="67316" y="-1324"/>
                        <a:pt x="93681" y="647"/>
                      </a:cubicBezTo>
                      <a:cubicBezTo>
                        <a:pt x="120037" y="2695"/>
                        <a:pt x="143297" y="9105"/>
                        <a:pt x="159318" y="15468"/>
                      </a:cubicBezTo>
                      <a:cubicBezTo>
                        <a:pt x="167347" y="18630"/>
                        <a:pt x="173691" y="21545"/>
                        <a:pt x="177901" y="23898"/>
                      </a:cubicBezTo>
                      <a:cubicBezTo>
                        <a:pt x="182121" y="26193"/>
                        <a:pt x="184388" y="27584"/>
                        <a:pt x="184254" y="27860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1" name="Freeform: Shape 260">
                  <a:extLst>
                    <a:ext uri="{FF2B5EF4-FFF2-40B4-BE49-F238E27FC236}">
                      <a16:creationId xmlns:a16="http://schemas.microsoft.com/office/drawing/2014/main" id="{A96F2A20-16C2-FE08-2CD9-A725E1F0FF31}"/>
                    </a:ext>
                  </a:extLst>
                </p:cNvPr>
                <p:cNvSpPr/>
                <p:nvPr/>
              </p:nvSpPr>
              <p:spPr>
                <a:xfrm>
                  <a:off x="3554204" y="4592967"/>
                  <a:ext cx="33971" cy="132887"/>
                </a:xfrm>
                <a:custGeom>
                  <a:avLst/>
                  <a:gdLst>
                    <a:gd name="connsiteX0" fmla="*/ 33834 w 33971"/>
                    <a:gd name="connsiteY0" fmla="*/ 132886 h 132887"/>
                    <a:gd name="connsiteX1" fmla="*/ 14861 w 33971"/>
                    <a:gd name="connsiteY1" fmla="*/ 66982 h 132887"/>
                    <a:gd name="connsiteX2" fmla="*/ 135 w 33971"/>
                    <a:gd name="connsiteY2" fmla="*/ 2 h 132887"/>
                    <a:gd name="connsiteX3" fmla="*/ 19109 w 33971"/>
                    <a:gd name="connsiteY3" fmla="*/ 65906 h 132887"/>
                    <a:gd name="connsiteX4" fmla="*/ 33834 w 33971"/>
                    <a:gd name="connsiteY4" fmla="*/ 132886 h 1328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3971" h="132887">
                      <a:moveTo>
                        <a:pt x="33834" y="132886"/>
                      </a:moveTo>
                      <a:cubicBezTo>
                        <a:pt x="32663" y="133181"/>
                        <a:pt x="24166" y="103672"/>
                        <a:pt x="14861" y="66982"/>
                      </a:cubicBezTo>
                      <a:cubicBezTo>
                        <a:pt x="5555" y="30282"/>
                        <a:pt x="-1037" y="298"/>
                        <a:pt x="135" y="2"/>
                      </a:cubicBezTo>
                      <a:cubicBezTo>
                        <a:pt x="1306" y="-293"/>
                        <a:pt x="9803" y="29206"/>
                        <a:pt x="19109" y="65906"/>
                      </a:cubicBezTo>
                      <a:cubicBezTo>
                        <a:pt x="28415" y="102596"/>
                        <a:pt x="35015" y="132590"/>
                        <a:pt x="33834" y="132886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2" name="Freeform: Shape 261">
                  <a:extLst>
                    <a:ext uri="{FF2B5EF4-FFF2-40B4-BE49-F238E27FC236}">
                      <a16:creationId xmlns:a16="http://schemas.microsoft.com/office/drawing/2014/main" id="{D0C3E2BC-541B-6649-CA7C-491CA89C57EC}"/>
                    </a:ext>
                  </a:extLst>
                </p:cNvPr>
                <p:cNvSpPr/>
                <p:nvPr/>
              </p:nvSpPr>
              <p:spPr>
                <a:xfrm>
                  <a:off x="3537253" y="4654394"/>
                  <a:ext cx="52163" cy="71465"/>
                </a:xfrm>
                <a:custGeom>
                  <a:avLst/>
                  <a:gdLst>
                    <a:gd name="connsiteX0" fmla="*/ 51995 w 52163"/>
                    <a:gd name="connsiteY0" fmla="*/ 71459 h 71465"/>
                    <a:gd name="connsiteX1" fmla="*/ 30964 w 52163"/>
                    <a:gd name="connsiteY1" fmla="*/ 32006 h 71465"/>
                    <a:gd name="connsiteX2" fmla="*/ 17 w 52163"/>
                    <a:gd name="connsiteY2" fmla="*/ 69 h 71465"/>
                    <a:gd name="connsiteX3" fmla="*/ 11962 w 52163"/>
                    <a:gd name="connsiteY3" fmla="*/ 6231 h 71465"/>
                    <a:gd name="connsiteX4" fmla="*/ 34545 w 52163"/>
                    <a:gd name="connsiteY4" fmla="*/ 29501 h 71465"/>
                    <a:gd name="connsiteX5" fmla="*/ 51995 w 52163"/>
                    <a:gd name="connsiteY5" fmla="*/ 71459 h 714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2163" h="71465">
                      <a:moveTo>
                        <a:pt x="51995" y="71459"/>
                      </a:moveTo>
                      <a:cubicBezTo>
                        <a:pt x="50690" y="71878"/>
                        <a:pt x="45232" y="52161"/>
                        <a:pt x="30964" y="32006"/>
                      </a:cubicBezTo>
                      <a:cubicBezTo>
                        <a:pt x="17086" y="11423"/>
                        <a:pt x="-630" y="1088"/>
                        <a:pt x="17" y="69"/>
                      </a:cubicBezTo>
                      <a:cubicBezTo>
                        <a:pt x="246" y="-388"/>
                        <a:pt x="5142" y="1402"/>
                        <a:pt x="11962" y="6231"/>
                      </a:cubicBezTo>
                      <a:cubicBezTo>
                        <a:pt x="18801" y="10994"/>
                        <a:pt x="27259" y="19062"/>
                        <a:pt x="34545" y="29501"/>
                      </a:cubicBezTo>
                      <a:cubicBezTo>
                        <a:pt x="49357" y="50466"/>
                        <a:pt x="53052" y="71383"/>
                        <a:pt x="51995" y="7145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3" name="Freeform: Shape 262">
                  <a:extLst>
                    <a:ext uri="{FF2B5EF4-FFF2-40B4-BE49-F238E27FC236}">
                      <a16:creationId xmlns:a16="http://schemas.microsoft.com/office/drawing/2014/main" id="{F46E59FD-B814-3CA3-B2E6-EC165857F259}"/>
                    </a:ext>
                  </a:extLst>
                </p:cNvPr>
                <p:cNvSpPr/>
                <p:nvPr/>
              </p:nvSpPr>
              <p:spPr>
                <a:xfrm>
                  <a:off x="3310777" y="5151990"/>
                  <a:ext cx="277623" cy="442219"/>
                </a:xfrm>
                <a:custGeom>
                  <a:avLst/>
                  <a:gdLst>
                    <a:gd name="connsiteX0" fmla="*/ 277566 w 277623"/>
                    <a:gd name="connsiteY0" fmla="*/ 442219 h 442219"/>
                    <a:gd name="connsiteX1" fmla="*/ 272785 w 277623"/>
                    <a:gd name="connsiteY1" fmla="*/ 422074 h 442219"/>
                    <a:gd name="connsiteX2" fmla="*/ 252544 w 277623"/>
                    <a:gd name="connsiteY2" fmla="*/ 369619 h 442219"/>
                    <a:gd name="connsiteX3" fmla="*/ 145121 w 277623"/>
                    <a:gd name="connsiteY3" fmla="*/ 218277 h 442219"/>
                    <a:gd name="connsiteX4" fmla="*/ 78122 w 277623"/>
                    <a:gd name="connsiteY4" fmla="*/ 140276 h 442219"/>
                    <a:gd name="connsiteX5" fmla="*/ 30212 w 277623"/>
                    <a:gd name="connsiteY5" fmla="*/ 71173 h 442219"/>
                    <a:gd name="connsiteX6" fmla="*/ 6028 w 277623"/>
                    <a:gd name="connsiteY6" fmla="*/ 19900 h 442219"/>
                    <a:gd name="connsiteX7" fmla="*/ 1275 w 277623"/>
                    <a:gd name="connsiteY7" fmla="*/ 5231 h 442219"/>
                    <a:gd name="connsiteX8" fmla="*/ 27 w 277623"/>
                    <a:gd name="connsiteY8" fmla="*/ 2 h 442219"/>
                    <a:gd name="connsiteX9" fmla="*/ 7618 w 277623"/>
                    <a:gd name="connsiteY9" fmla="*/ 19290 h 442219"/>
                    <a:gd name="connsiteX10" fmla="*/ 32888 w 277623"/>
                    <a:gd name="connsiteY10" fmla="*/ 69620 h 442219"/>
                    <a:gd name="connsiteX11" fmla="*/ 81266 w 277623"/>
                    <a:gd name="connsiteY11" fmla="*/ 137752 h 442219"/>
                    <a:gd name="connsiteX12" fmla="*/ 148417 w 277623"/>
                    <a:gd name="connsiteY12" fmla="*/ 215400 h 442219"/>
                    <a:gd name="connsiteX13" fmla="*/ 255325 w 277623"/>
                    <a:gd name="connsiteY13" fmla="*/ 368276 h 442219"/>
                    <a:gd name="connsiteX14" fmla="*/ 274442 w 277623"/>
                    <a:gd name="connsiteY14" fmla="*/ 421664 h 442219"/>
                    <a:gd name="connsiteX15" fmla="*/ 277128 w 277623"/>
                    <a:gd name="connsiteY15" fmla="*/ 436866 h 442219"/>
                    <a:gd name="connsiteX16" fmla="*/ 277566 w 277623"/>
                    <a:gd name="connsiteY16" fmla="*/ 442219 h 442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77623" h="442219">
                      <a:moveTo>
                        <a:pt x="277566" y="442219"/>
                      </a:moveTo>
                      <a:cubicBezTo>
                        <a:pt x="277090" y="442295"/>
                        <a:pt x="276204" y="434932"/>
                        <a:pt x="272785" y="422074"/>
                      </a:cubicBezTo>
                      <a:cubicBezTo>
                        <a:pt x="269413" y="409205"/>
                        <a:pt x="263050" y="390955"/>
                        <a:pt x="252544" y="369619"/>
                      </a:cubicBezTo>
                      <a:cubicBezTo>
                        <a:pt x="231608" y="326842"/>
                        <a:pt x="193518" y="272607"/>
                        <a:pt x="145121" y="218277"/>
                      </a:cubicBezTo>
                      <a:cubicBezTo>
                        <a:pt x="121137" y="190873"/>
                        <a:pt x="97868" y="165032"/>
                        <a:pt x="78122" y="140276"/>
                      </a:cubicBezTo>
                      <a:cubicBezTo>
                        <a:pt x="58339" y="115559"/>
                        <a:pt x="42080" y="92013"/>
                        <a:pt x="30212" y="71173"/>
                      </a:cubicBezTo>
                      <a:cubicBezTo>
                        <a:pt x="18305" y="50360"/>
                        <a:pt x="10552" y="32501"/>
                        <a:pt x="6028" y="19900"/>
                      </a:cubicBezTo>
                      <a:cubicBezTo>
                        <a:pt x="3808" y="13584"/>
                        <a:pt x="2170" y="8650"/>
                        <a:pt x="1275" y="5231"/>
                      </a:cubicBezTo>
                      <a:cubicBezTo>
                        <a:pt x="313" y="1840"/>
                        <a:pt x="-116" y="40"/>
                        <a:pt x="27" y="2"/>
                      </a:cubicBezTo>
                      <a:cubicBezTo>
                        <a:pt x="417" y="-122"/>
                        <a:pt x="2618" y="6936"/>
                        <a:pt x="7618" y="19290"/>
                      </a:cubicBezTo>
                      <a:cubicBezTo>
                        <a:pt x="12609" y="31634"/>
                        <a:pt x="20725" y="49160"/>
                        <a:pt x="32888" y="69620"/>
                      </a:cubicBezTo>
                      <a:cubicBezTo>
                        <a:pt x="45013" y="90099"/>
                        <a:pt x="61406" y="113292"/>
                        <a:pt x="81266" y="137752"/>
                      </a:cubicBezTo>
                      <a:cubicBezTo>
                        <a:pt x="101087" y="162241"/>
                        <a:pt x="124395" y="187949"/>
                        <a:pt x="148417" y="215400"/>
                      </a:cubicBezTo>
                      <a:cubicBezTo>
                        <a:pt x="196947" y="269874"/>
                        <a:pt x="234942" y="324795"/>
                        <a:pt x="255325" y="368276"/>
                      </a:cubicBezTo>
                      <a:cubicBezTo>
                        <a:pt x="265574" y="389974"/>
                        <a:pt x="271547" y="408577"/>
                        <a:pt x="274442" y="421664"/>
                      </a:cubicBezTo>
                      <a:cubicBezTo>
                        <a:pt x="275842" y="428227"/>
                        <a:pt x="276795" y="433341"/>
                        <a:pt x="277128" y="436866"/>
                      </a:cubicBezTo>
                      <a:cubicBezTo>
                        <a:pt x="277566" y="440352"/>
                        <a:pt x="277719" y="442200"/>
                        <a:pt x="277566" y="442219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4" name="Freeform: Shape 263">
                  <a:extLst>
                    <a:ext uri="{FF2B5EF4-FFF2-40B4-BE49-F238E27FC236}">
                      <a16:creationId xmlns:a16="http://schemas.microsoft.com/office/drawing/2014/main" id="{7CF56C47-931E-E07A-D3CB-6C849F077F07}"/>
                    </a:ext>
                  </a:extLst>
                </p:cNvPr>
                <p:cNvSpPr/>
                <p:nvPr/>
              </p:nvSpPr>
              <p:spPr>
                <a:xfrm>
                  <a:off x="3588325" y="5323947"/>
                  <a:ext cx="239280" cy="270264"/>
                </a:xfrm>
                <a:custGeom>
                  <a:avLst/>
                  <a:gdLst>
                    <a:gd name="connsiteX0" fmla="*/ 239277 w 239280"/>
                    <a:gd name="connsiteY0" fmla="*/ 27 h 270264"/>
                    <a:gd name="connsiteX1" fmla="*/ 226742 w 239280"/>
                    <a:gd name="connsiteY1" fmla="*/ 7066 h 270264"/>
                    <a:gd name="connsiteX2" fmla="*/ 194214 w 239280"/>
                    <a:gd name="connsiteY2" fmla="*/ 28564 h 270264"/>
                    <a:gd name="connsiteX3" fmla="*/ 151504 w 239280"/>
                    <a:gd name="connsiteY3" fmla="*/ 67521 h 270264"/>
                    <a:gd name="connsiteX4" fmla="*/ 105308 w 239280"/>
                    <a:gd name="connsiteY4" fmla="*/ 121462 h 270264"/>
                    <a:gd name="connsiteX5" fmla="*/ 26679 w 239280"/>
                    <a:gd name="connsiteY5" fmla="*/ 223912 h 270264"/>
                    <a:gd name="connsiteX6" fmla="*/ 6933 w 239280"/>
                    <a:gd name="connsiteY6" fmla="*/ 257641 h 270264"/>
                    <a:gd name="connsiteX7" fmla="*/ 28 w 239280"/>
                    <a:gd name="connsiteY7" fmla="*/ 270261 h 270264"/>
                    <a:gd name="connsiteX8" fmla="*/ 1190 w 239280"/>
                    <a:gd name="connsiteY8" fmla="*/ 266708 h 270264"/>
                    <a:gd name="connsiteX9" fmla="*/ 5400 w 239280"/>
                    <a:gd name="connsiteY9" fmla="*/ 256888 h 270264"/>
                    <a:gd name="connsiteX10" fmla="*/ 24050 w 239280"/>
                    <a:gd name="connsiteY10" fmla="*/ 222265 h 270264"/>
                    <a:gd name="connsiteX11" fmla="*/ 101888 w 239280"/>
                    <a:gd name="connsiteY11" fmla="*/ 118728 h 270264"/>
                    <a:gd name="connsiteX12" fmla="*/ 148589 w 239280"/>
                    <a:gd name="connsiteY12" fmla="*/ 64740 h 270264"/>
                    <a:gd name="connsiteX13" fmla="*/ 192357 w 239280"/>
                    <a:gd name="connsiteY13" fmla="*/ 26097 h 270264"/>
                    <a:gd name="connsiteX14" fmla="*/ 225951 w 239280"/>
                    <a:gd name="connsiteY14" fmla="*/ 5571 h 270264"/>
                    <a:gd name="connsiteX15" fmla="*/ 235733 w 239280"/>
                    <a:gd name="connsiteY15" fmla="*/ 1237 h 270264"/>
                    <a:gd name="connsiteX16" fmla="*/ 239277 w 239280"/>
                    <a:gd name="connsiteY16" fmla="*/ 27 h 270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39280" h="270264">
                      <a:moveTo>
                        <a:pt x="239277" y="27"/>
                      </a:moveTo>
                      <a:cubicBezTo>
                        <a:pt x="239420" y="351"/>
                        <a:pt x="234838" y="2666"/>
                        <a:pt x="226742" y="7066"/>
                      </a:cubicBezTo>
                      <a:cubicBezTo>
                        <a:pt x="218703" y="11581"/>
                        <a:pt x="207292" y="18544"/>
                        <a:pt x="194214" y="28564"/>
                      </a:cubicBezTo>
                      <a:cubicBezTo>
                        <a:pt x="181136" y="38575"/>
                        <a:pt x="166515" y="51719"/>
                        <a:pt x="151504" y="67521"/>
                      </a:cubicBezTo>
                      <a:cubicBezTo>
                        <a:pt x="136512" y="83362"/>
                        <a:pt x="121072" y="101755"/>
                        <a:pt x="105308" y="121462"/>
                      </a:cubicBezTo>
                      <a:cubicBezTo>
                        <a:pt x="73799" y="161000"/>
                        <a:pt x="44319" y="195985"/>
                        <a:pt x="26679" y="223912"/>
                      </a:cubicBezTo>
                      <a:cubicBezTo>
                        <a:pt x="17716" y="237762"/>
                        <a:pt x="11201" y="249449"/>
                        <a:pt x="6933" y="257641"/>
                      </a:cubicBezTo>
                      <a:cubicBezTo>
                        <a:pt x="2628" y="265813"/>
                        <a:pt x="352" y="270413"/>
                        <a:pt x="28" y="270261"/>
                      </a:cubicBezTo>
                      <a:cubicBezTo>
                        <a:pt x="-115" y="270195"/>
                        <a:pt x="295" y="268975"/>
                        <a:pt x="1190" y="266708"/>
                      </a:cubicBezTo>
                      <a:cubicBezTo>
                        <a:pt x="2123" y="264451"/>
                        <a:pt x="3390" y="261070"/>
                        <a:pt x="5400" y="256888"/>
                      </a:cubicBezTo>
                      <a:cubicBezTo>
                        <a:pt x="9219" y="248430"/>
                        <a:pt x="15363" y="236438"/>
                        <a:pt x="24050" y="222265"/>
                      </a:cubicBezTo>
                      <a:cubicBezTo>
                        <a:pt x="41185" y="193661"/>
                        <a:pt x="70427" y="158200"/>
                        <a:pt x="101888" y="118728"/>
                      </a:cubicBezTo>
                      <a:cubicBezTo>
                        <a:pt x="117681" y="98983"/>
                        <a:pt x="133311" y="80552"/>
                        <a:pt x="148589" y="64740"/>
                      </a:cubicBezTo>
                      <a:cubicBezTo>
                        <a:pt x="163896" y="48957"/>
                        <a:pt x="178898" y="35899"/>
                        <a:pt x="192357" y="26097"/>
                      </a:cubicBezTo>
                      <a:cubicBezTo>
                        <a:pt x="205816" y="16286"/>
                        <a:pt x="217598" y="9657"/>
                        <a:pt x="225951" y="5571"/>
                      </a:cubicBezTo>
                      <a:cubicBezTo>
                        <a:pt x="230104" y="3485"/>
                        <a:pt x="233495" y="2209"/>
                        <a:pt x="235733" y="1237"/>
                      </a:cubicBezTo>
                      <a:cubicBezTo>
                        <a:pt x="238000" y="304"/>
                        <a:pt x="239210" y="-115"/>
                        <a:pt x="239277" y="2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5" name="Freeform: Shape 264">
                  <a:extLst>
                    <a:ext uri="{FF2B5EF4-FFF2-40B4-BE49-F238E27FC236}">
                      <a16:creationId xmlns:a16="http://schemas.microsoft.com/office/drawing/2014/main" id="{E07744EA-C517-4DDE-BD8A-D94C0B14CEC4}"/>
                    </a:ext>
                  </a:extLst>
                </p:cNvPr>
                <p:cNvSpPr/>
                <p:nvPr/>
              </p:nvSpPr>
              <p:spPr>
                <a:xfrm>
                  <a:off x="3666921" y="5411319"/>
                  <a:ext cx="165357" cy="63942"/>
                </a:xfrm>
                <a:custGeom>
                  <a:avLst/>
                  <a:gdLst>
                    <a:gd name="connsiteX0" fmla="*/ 165357 w 165357"/>
                    <a:gd name="connsiteY0" fmla="*/ 324 h 63942"/>
                    <a:gd name="connsiteX1" fmla="*/ 138849 w 165357"/>
                    <a:gd name="connsiteY1" fmla="*/ 4172 h 63942"/>
                    <a:gd name="connsiteX2" fmla="*/ 75994 w 165357"/>
                    <a:gd name="connsiteY2" fmla="*/ 16554 h 63942"/>
                    <a:gd name="connsiteX3" fmla="*/ 19710 w 165357"/>
                    <a:gd name="connsiteY3" fmla="*/ 46091 h 63942"/>
                    <a:gd name="connsiteX4" fmla="*/ 22 w 165357"/>
                    <a:gd name="connsiteY4" fmla="*/ 63922 h 63942"/>
                    <a:gd name="connsiteX5" fmla="*/ 3947 w 165357"/>
                    <a:gd name="connsiteY5" fmla="*/ 57826 h 63942"/>
                    <a:gd name="connsiteX6" fmla="*/ 17758 w 165357"/>
                    <a:gd name="connsiteY6" fmla="*/ 43691 h 63942"/>
                    <a:gd name="connsiteX7" fmla="*/ 74651 w 165357"/>
                    <a:gd name="connsiteY7" fmla="*/ 12392 h 63942"/>
                    <a:gd name="connsiteX8" fmla="*/ 138544 w 165357"/>
                    <a:gd name="connsiteY8" fmla="*/ 1095 h 63942"/>
                    <a:gd name="connsiteX9" fmla="*/ 165357 w 165357"/>
                    <a:gd name="connsiteY9" fmla="*/ 324 h 63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65357" h="63942">
                      <a:moveTo>
                        <a:pt x="165357" y="324"/>
                      </a:moveTo>
                      <a:cubicBezTo>
                        <a:pt x="165414" y="962"/>
                        <a:pt x="155232" y="2190"/>
                        <a:pt x="138849" y="4172"/>
                      </a:cubicBezTo>
                      <a:cubicBezTo>
                        <a:pt x="122523" y="6286"/>
                        <a:pt x="99797" y="9010"/>
                        <a:pt x="75994" y="16554"/>
                      </a:cubicBezTo>
                      <a:cubicBezTo>
                        <a:pt x="52276" y="24279"/>
                        <a:pt x="32560" y="36052"/>
                        <a:pt x="19710" y="46091"/>
                      </a:cubicBezTo>
                      <a:cubicBezTo>
                        <a:pt x="6737" y="56112"/>
                        <a:pt x="622" y="64408"/>
                        <a:pt x="22" y="63922"/>
                      </a:cubicBezTo>
                      <a:cubicBezTo>
                        <a:pt x="-187" y="63770"/>
                        <a:pt x="1080" y="61512"/>
                        <a:pt x="3947" y="57826"/>
                      </a:cubicBezTo>
                      <a:cubicBezTo>
                        <a:pt x="6785" y="54111"/>
                        <a:pt x="11424" y="49158"/>
                        <a:pt x="17758" y="43691"/>
                      </a:cubicBezTo>
                      <a:cubicBezTo>
                        <a:pt x="30397" y="32794"/>
                        <a:pt x="50305" y="20317"/>
                        <a:pt x="74651" y="12392"/>
                      </a:cubicBezTo>
                      <a:cubicBezTo>
                        <a:pt x="99035" y="4677"/>
                        <a:pt x="122076" y="2429"/>
                        <a:pt x="138544" y="1095"/>
                      </a:cubicBezTo>
                      <a:cubicBezTo>
                        <a:pt x="155080" y="-105"/>
                        <a:pt x="165310" y="-248"/>
                        <a:pt x="165357" y="32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6" name="Freeform: Shape 265">
                  <a:extLst>
                    <a:ext uri="{FF2B5EF4-FFF2-40B4-BE49-F238E27FC236}">
                      <a16:creationId xmlns:a16="http://schemas.microsoft.com/office/drawing/2014/main" id="{65C8D928-90E4-2BED-4847-154BAA9C8D33}"/>
                    </a:ext>
                  </a:extLst>
                </p:cNvPr>
                <p:cNvSpPr/>
                <p:nvPr/>
              </p:nvSpPr>
              <p:spPr>
                <a:xfrm>
                  <a:off x="3674578" y="5375817"/>
                  <a:ext cx="32590" cy="89808"/>
                </a:xfrm>
                <a:custGeom>
                  <a:avLst/>
                  <a:gdLst>
                    <a:gd name="connsiteX0" fmla="*/ 110 w 32590"/>
                    <a:gd name="connsiteY0" fmla="*/ 89794 h 89808"/>
                    <a:gd name="connsiteX1" fmla="*/ 19931 w 32590"/>
                    <a:gd name="connsiteY1" fmla="*/ 46227 h 89808"/>
                    <a:gd name="connsiteX2" fmla="*/ 32218 w 32590"/>
                    <a:gd name="connsiteY2" fmla="*/ 2 h 89808"/>
                    <a:gd name="connsiteX3" fmla="*/ 31780 w 32590"/>
                    <a:gd name="connsiteY3" fmla="*/ 14223 h 89808"/>
                    <a:gd name="connsiteX4" fmla="*/ 24046 w 32590"/>
                    <a:gd name="connsiteY4" fmla="*/ 47722 h 89808"/>
                    <a:gd name="connsiteX5" fmla="*/ 8673 w 32590"/>
                    <a:gd name="connsiteY5" fmla="*/ 78450 h 89808"/>
                    <a:gd name="connsiteX6" fmla="*/ 110 w 32590"/>
                    <a:gd name="connsiteY6" fmla="*/ 89794 h 898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590" h="89808">
                      <a:moveTo>
                        <a:pt x="110" y="89794"/>
                      </a:moveTo>
                      <a:cubicBezTo>
                        <a:pt x="-1271" y="89013"/>
                        <a:pt x="10673" y="70763"/>
                        <a:pt x="19931" y="46227"/>
                      </a:cubicBezTo>
                      <a:cubicBezTo>
                        <a:pt x="28628" y="21462"/>
                        <a:pt x="30656" y="-246"/>
                        <a:pt x="32218" y="2"/>
                      </a:cubicBezTo>
                      <a:cubicBezTo>
                        <a:pt x="32780" y="69"/>
                        <a:pt x="32761" y="5498"/>
                        <a:pt x="31780" y="14223"/>
                      </a:cubicBezTo>
                      <a:cubicBezTo>
                        <a:pt x="30742" y="22910"/>
                        <a:pt x="28656" y="34997"/>
                        <a:pt x="24046" y="47722"/>
                      </a:cubicBezTo>
                      <a:cubicBezTo>
                        <a:pt x="19417" y="60429"/>
                        <a:pt x="13340" y="71049"/>
                        <a:pt x="8673" y="78450"/>
                      </a:cubicBezTo>
                      <a:cubicBezTo>
                        <a:pt x="3958" y="85832"/>
                        <a:pt x="595" y="90089"/>
                        <a:pt x="110" y="8979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7" name="Freeform: Shape 266">
                  <a:extLst>
                    <a:ext uri="{FF2B5EF4-FFF2-40B4-BE49-F238E27FC236}">
                      <a16:creationId xmlns:a16="http://schemas.microsoft.com/office/drawing/2014/main" id="{4A17A6A0-A1A7-74C9-F20B-CE1341D32F57}"/>
                    </a:ext>
                  </a:extLst>
                </p:cNvPr>
                <p:cNvSpPr/>
                <p:nvPr/>
              </p:nvSpPr>
              <p:spPr>
                <a:xfrm>
                  <a:off x="3588403" y="5088588"/>
                  <a:ext cx="316677" cy="327684"/>
                </a:xfrm>
                <a:custGeom>
                  <a:avLst/>
                  <a:gdLst>
                    <a:gd name="connsiteX0" fmla="*/ 316675 w 316677"/>
                    <a:gd name="connsiteY0" fmla="*/ 24 h 327684"/>
                    <a:gd name="connsiteX1" fmla="*/ 312437 w 316677"/>
                    <a:gd name="connsiteY1" fmla="*/ 2281 h 327684"/>
                    <a:gd name="connsiteX2" fmla="*/ 299978 w 316677"/>
                    <a:gd name="connsiteY2" fmla="*/ 7939 h 327684"/>
                    <a:gd name="connsiteX3" fmla="*/ 280442 w 316677"/>
                    <a:gd name="connsiteY3" fmla="*/ 17178 h 327684"/>
                    <a:gd name="connsiteX4" fmla="*/ 255115 w 316677"/>
                    <a:gd name="connsiteY4" fmla="*/ 30485 h 327684"/>
                    <a:gd name="connsiteX5" fmla="*/ 240657 w 316677"/>
                    <a:gd name="connsiteY5" fmla="*/ 38705 h 327684"/>
                    <a:gd name="connsiteX6" fmla="*/ 225407 w 316677"/>
                    <a:gd name="connsiteY6" fmla="*/ 48316 h 327684"/>
                    <a:gd name="connsiteX7" fmla="*/ 192670 w 316677"/>
                    <a:gd name="connsiteY7" fmla="*/ 70871 h 327684"/>
                    <a:gd name="connsiteX8" fmla="*/ 124337 w 316677"/>
                    <a:gd name="connsiteY8" fmla="*/ 130964 h 327684"/>
                    <a:gd name="connsiteX9" fmla="*/ 66597 w 316677"/>
                    <a:gd name="connsiteY9" fmla="*/ 201325 h 327684"/>
                    <a:gd name="connsiteX10" fmla="*/ 45165 w 316677"/>
                    <a:gd name="connsiteY10" fmla="*/ 234815 h 327684"/>
                    <a:gd name="connsiteX11" fmla="*/ 36079 w 316677"/>
                    <a:gd name="connsiteY11" fmla="*/ 250388 h 327684"/>
                    <a:gd name="connsiteX12" fmla="*/ 28354 w 316677"/>
                    <a:gd name="connsiteY12" fmla="*/ 265124 h 327684"/>
                    <a:gd name="connsiteX13" fmla="*/ 15924 w 316677"/>
                    <a:gd name="connsiteY13" fmla="*/ 290889 h 327684"/>
                    <a:gd name="connsiteX14" fmla="*/ 7361 w 316677"/>
                    <a:gd name="connsiteY14" fmla="*/ 310729 h 327684"/>
                    <a:gd name="connsiteX15" fmla="*/ 2131 w 316677"/>
                    <a:gd name="connsiteY15" fmla="*/ 323369 h 327684"/>
                    <a:gd name="connsiteX16" fmla="*/ 26 w 316677"/>
                    <a:gd name="connsiteY16" fmla="*/ 327684 h 327684"/>
                    <a:gd name="connsiteX17" fmla="*/ 1303 w 316677"/>
                    <a:gd name="connsiteY17" fmla="*/ 323074 h 327684"/>
                    <a:gd name="connsiteX18" fmla="*/ 5780 w 316677"/>
                    <a:gd name="connsiteY18" fmla="*/ 310110 h 327684"/>
                    <a:gd name="connsiteX19" fmla="*/ 13695 w 316677"/>
                    <a:gd name="connsiteY19" fmla="*/ 289908 h 327684"/>
                    <a:gd name="connsiteX20" fmla="*/ 25601 w 316677"/>
                    <a:gd name="connsiteY20" fmla="*/ 263733 h 327684"/>
                    <a:gd name="connsiteX21" fmla="*/ 33116 w 316677"/>
                    <a:gd name="connsiteY21" fmla="*/ 248779 h 327684"/>
                    <a:gd name="connsiteX22" fmla="*/ 42041 w 316677"/>
                    <a:gd name="connsiteY22" fmla="*/ 232977 h 327684"/>
                    <a:gd name="connsiteX23" fmla="*/ 63282 w 316677"/>
                    <a:gd name="connsiteY23" fmla="*/ 199030 h 327684"/>
                    <a:gd name="connsiteX24" fmla="*/ 121194 w 316677"/>
                    <a:gd name="connsiteY24" fmla="*/ 127926 h 327684"/>
                    <a:gd name="connsiteX25" fmla="*/ 190269 w 316677"/>
                    <a:gd name="connsiteY25" fmla="*/ 67632 h 327684"/>
                    <a:gd name="connsiteX26" fmla="*/ 223464 w 316677"/>
                    <a:gd name="connsiteY26" fmla="*/ 45248 h 327684"/>
                    <a:gd name="connsiteX27" fmla="*/ 238942 w 316677"/>
                    <a:gd name="connsiteY27" fmla="*/ 35790 h 327684"/>
                    <a:gd name="connsiteX28" fmla="*/ 253630 w 316677"/>
                    <a:gd name="connsiteY28" fmla="*/ 27770 h 327684"/>
                    <a:gd name="connsiteX29" fmla="*/ 279376 w 316677"/>
                    <a:gd name="connsiteY29" fmla="*/ 14969 h 327684"/>
                    <a:gd name="connsiteX30" fmla="*/ 299302 w 316677"/>
                    <a:gd name="connsiteY30" fmla="*/ 6367 h 327684"/>
                    <a:gd name="connsiteX31" fmla="*/ 312104 w 316677"/>
                    <a:gd name="connsiteY31" fmla="*/ 1452 h 327684"/>
                    <a:gd name="connsiteX32" fmla="*/ 316675 w 316677"/>
                    <a:gd name="connsiteY32" fmla="*/ 24 h 3276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316677" h="327684">
                      <a:moveTo>
                        <a:pt x="316675" y="24"/>
                      </a:moveTo>
                      <a:cubicBezTo>
                        <a:pt x="316733" y="167"/>
                        <a:pt x="315266" y="938"/>
                        <a:pt x="312437" y="2281"/>
                      </a:cubicBezTo>
                      <a:cubicBezTo>
                        <a:pt x="309151" y="3777"/>
                        <a:pt x="305026" y="5644"/>
                        <a:pt x="299978" y="7939"/>
                      </a:cubicBezTo>
                      <a:cubicBezTo>
                        <a:pt x="294520" y="10282"/>
                        <a:pt x="287901" y="13244"/>
                        <a:pt x="280442" y="17178"/>
                      </a:cubicBezTo>
                      <a:cubicBezTo>
                        <a:pt x="272956" y="21036"/>
                        <a:pt x="264212" y="25017"/>
                        <a:pt x="255115" y="30485"/>
                      </a:cubicBezTo>
                      <a:cubicBezTo>
                        <a:pt x="250496" y="33114"/>
                        <a:pt x="245667" y="35857"/>
                        <a:pt x="240657" y="38705"/>
                      </a:cubicBezTo>
                      <a:cubicBezTo>
                        <a:pt x="235646" y="41591"/>
                        <a:pt x="230684" y="45010"/>
                        <a:pt x="225407" y="48316"/>
                      </a:cubicBezTo>
                      <a:cubicBezTo>
                        <a:pt x="214749" y="54783"/>
                        <a:pt x="204071" y="62746"/>
                        <a:pt x="192670" y="70871"/>
                      </a:cubicBezTo>
                      <a:cubicBezTo>
                        <a:pt x="170371" y="87797"/>
                        <a:pt x="146921" y="107828"/>
                        <a:pt x="124337" y="130964"/>
                      </a:cubicBezTo>
                      <a:cubicBezTo>
                        <a:pt x="101982" y="154329"/>
                        <a:pt x="82751" y="178456"/>
                        <a:pt x="66597" y="201325"/>
                      </a:cubicBezTo>
                      <a:cubicBezTo>
                        <a:pt x="58862" y="212993"/>
                        <a:pt x="51271" y="223937"/>
                        <a:pt x="45165" y="234815"/>
                      </a:cubicBezTo>
                      <a:cubicBezTo>
                        <a:pt x="42041" y="240206"/>
                        <a:pt x="38793" y="245283"/>
                        <a:pt x="36079" y="250388"/>
                      </a:cubicBezTo>
                      <a:cubicBezTo>
                        <a:pt x="33402" y="255503"/>
                        <a:pt x="30821" y="260418"/>
                        <a:pt x="28354" y="265124"/>
                      </a:cubicBezTo>
                      <a:cubicBezTo>
                        <a:pt x="23201" y="274401"/>
                        <a:pt x="19524" y="283269"/>
                        <a:pt x="15924" y="290889"/>
                      </a:cubicBezTo>
                      <a:cubicBezTo>
                        <a:pt x="12247" y="298480"/>
                        <a:pt x="9504" y="305195"/>
                        <a:pt x="7361" y="310729"/>
                      </a:cubicBezTo>
                      <a:cubicBezTo>
                        <a:pt x="5237" y="315854"/>
                        <a:pt x="3513" y="320035"/>
                        <a:pt x="2131" y="323369"/>
                      </a:cubicBezTo>
                      <a:cubicBezTo>
                        <a:pt x="884" y="326245"/>
                        <a:pt x="169" y="327731"/>
                        <a:pt x="26" y="327684"/>
                      </a:cubicBezTo>
                      <a:cubicBezTo>
                        <a:pt x="-116" y="327636"/>
                        <a:pt x="322" y="326045"/>
                        <a:pt x="1303" y="323074"/>
                      </a:cubicBezTo>
                      <a:cubicBezTo>
                        <a:pt x="2484" y="319654"/>
                        <a:pt x="3960" y="315368"/>
                        <a:pt x="5780" y="310110"/>
                      </a:cubicBezTo>
                      <a:cubicBezTo>
                        <a:pt x="7694" y="304462"/>
                        <a:pt x="10209" y="297623"/>
                        <a:pt x="13695" y="289908"/>
                      </a:cubicBezTo>
                      <a:cubicBezTo>
                        <a:pt x="17105" y="282164"/>
                        <a:pt x="20600" y="273153"/>
                        <a:pt x="25601" y="263733"/>
                      </a:cubicBezTo>
                      <a:cubicBezTo>
                        <a:pt x="28001" y="258961"/>
                        <a:pt x="30506" y="253970"/>
                        <a:pt x="33116" y="248779"/>
                      </a:cubicBezTo>
                      <a:cubicBezTo>
                        <a:pt x="35764" y="243597"/>
                        <a:pt x="38965" y="238444"/>
                        <a:pt x="42041" y="232977"/>
                      </a:cubicBezTo>
                      <a:cubicBezTo>
                        <a:pt x="48042" y="221947"/>
                        <a:pt x="55576" y="210850"/>
                        <a:pt x="63282" y="199030"/>
                      </a:cubicBezTo>
                      <a:cubicBezTo>
                        <a:pt x="79370" y="175865"/>
                        <a:pt x="98658" y="151462"/>
                        <a:pt x="121194" y="127926"/>
                      </a:cubicBezTo>
                      <a:cubicBezTo>
                        <a:pt x="143949" y="104608"/>
                        <a:pt x="167666" y="84501"/>
                        <a:pt x="190269" y="67632"/>
                      </a:cubicBezTo>
                      <a:cubicBezTo>
                        <a:pt x="201814" y="59536"/>
                        <a:pt x="212643" y="51630"/>
                        <a:pt x="223464" y="45248"/>
                      </a:cubicBezTo>
                      <a:cubicBezTo>
                        <a:pt x="228817" y="41991"/>
                        <a:pt x="233856" y="38619"/>
                        <a:pt x="238942" y="35790"/>
                      </a:cubicBezTo>
                      <a:cubicBezTo>
                        <a:pt x="244038" y="33009"/>
                        <a:pt x="248934" y="30332"/>
                        <a:pt x="253630" y="27770"/>
                      </a:cubicBezTo>
                      <a:cubicBezTo>
                        <a:pt x="262878" y="22446"/>
                        <a:pt x="271756" y="18645"/>
                        <a:pt x="279376" y="14969"/>
                      </a:cubicBezTo>
                      <a:cubicBezTo>
                        <a:pt x="286977" y="11225"/>
                        <a:pt x="293720" y="8472"/>
                        <a:pt x="299302" y="6367"/>
                      </a:cubicBezTo>
                      <a:cubicBezTo>
                        <a:pt x="304493" y="4377"/>
                        <a:pt x="308722" y="2748"/>
                        <a:pt x="312104" y="1452"/>
                      </a:cubicBezTo>
                      <a:cubicBezTo>
                        <a:pt x="315056" y="386"/>
                        <a:pt x="316628" y="-119"/>
                        <a:pt x="316675" y="24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8" name="Freeform: Shape 267">
                  <a:extLst>
                    <a:ext uri="{FF2B5EF4-FFF2-40B4-BE49-F238E27FC236}">
                      <a16:creationId xmlns:a16="http://schemas.microsoft.com/office/drawing/2014/main" id="{53F12EDC-03FF-B8BC-2B4A-172F60F61F64}"/>
                    </a:ext>
                  </a:extLst>
                </p:cNvPr>
                <p:cNvSpPr/>
                <p:nvPr/>
              </p:nvSpPr>
              <p:spPr>
                <a:xfrm>
                  <a:off x="3715688" y="5183850"/>
                  <a:ext cx="113242" cy="31654"/>
                </a:xfrm>
                <a:custGeom>
                  <a:avLst/>
                  <a:gdLst>
                    <a:gd name="connsiteX0" fmla="*/ 42 w 113242"/>
                    <a:gd name="connsiteY0" fmla="*/ 31635 h 31654"/>
                    <a:gd name="connsiteX1" fmla="*/ 10453 w 113242"/>
                    <a:gd name="connsiteY1" fmla="*/ 16129 h 31654"/>
                    <a:gd name="connsiteX2" fmla="*/ 52401 w 113242"/>
                    <a:gd name="connsiteY2" fmla="*/ 32 h 31654"/>
                    <a:gd name="connsiteX3" fmla="*/ 96549 w 113242"/>
                    <a:gd name="connsiteY3" fmla="*/ 8652 h 31654"/>
                    <a:gd name="connsiteX4" fmla="*/ 113237 w 113242"/>
                    <a:gd name="connsiteY4" fmla="*/ 16757 h 31654"/>
                    <a:gd name="connsiteX5" fmla="*/ 95530 w 113242"/>
                    <a:gd name="connsiteY5" fmla="*/ 11576 h 31654"/>
                    <a:gd name="connsiteX6" fmla="*/ 52544 w 113242"/>
                    <a:gd name="connsiteY6" fmla="*/ 4403 h 31654"/>
                    <a:gd name="connsiteX7" fmla="*/ 12472 w 113242"/>
                    <a:gd name="connsiteY7" fmla="*/ 18472 h 31654"/>
                    <a:gd name="connsiteX8" fmla="*/ 42 w 113242"/>
                    <a:gd name="connsiteY8" fmla="*/ 31635 h 316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3242" h="31654">
                      <a:moveTo>
                        <a:pt x="42" y="31635"/>
                      </a:moveTo>
                      <a:cubicBezTo>
                        <a:pt x="-339" y="31569"/>
                        <a:pt x="1766" y="24215"/>
                        <a:pt x="10453" y="16129"/>
                      </a:cubicBezTo>
                      <a:cubicBezTo>
                        <a:pt x="18930" y="8051"/>
                        <a:pt x="34399" y="574"/>
                        <a:pt x="52401" y="32"/>
                      </a:cubicBezTo>
                      <a:cubicBezTo>
                        <a:pt x="70356" y="-445"/>
                        <a:pt x="85920" y="4575"/>
                        <a:pt x="96549" y="8652"/>
                      </a:cubicBezTo>
                      <a:cubicBezTo>
                        <a:pt x="107236" y="12852"/>
                        <a:pt x="113447" y="16252"/>
                        <a:pt x="113237" y="16757"/>
                      </a:cubicBezTo>
                      <a:cubicBezTo>
                        <a:pt x="112990" y="17367"/>
                        <a:pt x="106332" y="14967"/>
                        <a:pt x="95530" y="11576"/>
                      </a:cubicBezTo>
                      <a:cubicBezTo>
                        <a:pt x="84767" y="8280"/>
                        <a:pt x="69556" y="3937"/>
                        <a:pt x="52544" y="4403"/>
                      </a:cubicBezTo>
                      <a:cubicBezTo>
                        <a:pt x="35589" y="4927"/>
                        <a:pt x="20959" y="11452"/>
                        <a:pt x="12472" y="18472"/>
                      </a:cubicBezTo>
                      <a:cubicBezTo>
                        <a:pt x="3805" y="25463"/>
                        <a:pt x="737" y="32055"/>
                        <a:pt x="42" y="31635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269" name="Freeform: Shape 268">
                  <a:extLst>
                    <a:ext uri="{FF2B5EF4-FFF2-40B4-BE49-F238E27FC236}">
                      <a16:creationId xmlns:a16="http://schemas.microsoft.com/office/drawing/2014/main" id="{2037FAC9-B7D3-F839-656A-DA3646BA4737}"/>
                    </a:ext>
                  </a:extLst>
                </p:cNvPr>
                <p:cNvSpPr/>
                <p:nvPr/>
              </p:nvSpPr>
              <p:spPr>
                <a:xfrm>
                  <a:off x="3687338" y="5165453"/>
                  <a:ext cx="16886" cy="79245"/>
                </a:xfrm>
                <a:custGeom>
                  <a:avLst/>
                  <a:gdLst>
                    <a:gd name="connsiteX0" fmla="*/ 94 w 16886"/>
                    <a:gd name="connsiteY0" fmla="*/ 79227 h 79245"/>
                    <a:gd name="connsiteX1" fmla="*/ 12000 w 16886"/>
                    <a:gd name="connsiteY1" fmla="*/ 40469 h 79245"/>
                    <a:gd name="connsiteX2" fmla="*/ 9333 w 16886"/>
                    <a:gd name="connsiteY2" fmla="*/ 7 h 79245"/>
                    <a:gd name="connsiteX3" fmla="*/ 14257 w 16886"/>
                    <a:gd name="connsiteY3" fmla="*/ 11294 h 79245"/>
                    <a:gd name="connsiteX4" fmla="*/ 16353 w 16886"/>
                    <a:gd name="connsiteY4" fmla="*/ 40974 h 79245"/>
                    <a:gd name="connsiteX5" fmla="*/ 7485 w 16886"/>
                    <a:gd name="connsiteY5" fmla="*/ 69368 h 79245"/>
                    <a:gd name="connsiteX6" fmla="*/ 94 w 16886"/>
                    <a:gd name="connsiteY6" fmla="*/ 79227 h 792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86" h="79245">
                      <a:moveTo>
                        <a:pt x="94" y="79227"/>
                      </a:moveTo>
                      <a:cubicBezTo>
                        <a:pt x="-1106" y="78560"/>
                        <a:pt x="9571" y="62901"/>
                        <a:pt x="12000" y="40469"/>
                      </a:cubicBezTo>
                      <a:cubicBezTo>
                        <a:pt x="14800" y="18076"/>
                        <a:pt x="8009" y="388"/>
                        <a:pt x="9333" y="7"/>
                      </a:cubicBezTo>
                      <a:cubicBezTo>
                        <a:pt x="9809" y="-193"/>
                        <a:pt x="12200" y="3922"/>
                        <a:pt x="14257" y="11294"/>
                      </a:cubicBezTo>
                      <a:cubicBezTo>
                        <a:pt x="16324" y="18629"/>
                        <a:pt x="17696" y="29306"/>
                        <a:pt x="16353" y="40974"/>
                      </a:cubicBezTo>
                      <a:cubicBezTo>
                        <a:pt x="14972" y="52633"/>
                        <a:pt x="11181" y="62710"/>
                        <a:pt x="7485" y="69368"/>
                      </a:cubicBezTo>
                      <a:cubicBezTo>
                        <a:pt x="3780" y="76074"/>
                        <a:pt x="513" y="79531"/>
                        <a:pt x="94" y="79227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EAFDDC2D-098B-7344-9AD4-21B000E04CC4}"/>
                  </a:ext>
                </a:extLst>
              </p:cNvPr>
              <p:cNvSpPr/>
              <p:nvPr/>
            </p:nvSpPr>
            <p:spPr>
              <a:xfrm>
                <a:off x="3379089" y="5637624"/>
                <a:ext cx="417890" cy="352596"/>
              </a:xfrm>
              <a:custGeom>
                <a:avLst/>
                <a:gdLst>
                  <a:gd name="connsiteX0" fmla="*/ 0 w 417890"/>
                  <a:gd name="connsiteY0" fmla="*/ 0 h 352596"/>
                  <a:gd name="connsiteX1" fmla="*/ 95088 w 417890"/>
                  <a:gd name="connsiteY1" fmla="*/ 352597 h 352596"/>
                  <a:gd name="connsiteX2" fmla="*/ 328460 w 417890"/>
                  <a:gd name="connsiteY2" fmla="*/ 352597 h 352596"/>
                  <a:gd name="connsiteX3" fmla="*/ 417890 w 417890"/>
                  <a:gd name="connsiteY3" fmla="*/ 0 h 352596"/>
                  <a:gd name="connsiteX4" fmla="*/ 0 w 417890"/>
                  <a:gd name="connsiteY4" fmla="*/ 0 h 352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7890" h="352596">
                    <a:moveTo>
                      <a:pt x="0" y="0"/>
                    </a:moveTo>
                    <a:cubicBezTo>
                      <a:pt x="6534" y="115786"/>
                      <a:pt x="41424" y="233543"/>
                      <a:pt x="95088" y="352597"/>
                    </a:cubicBezTo>
                    <a:lnTo>
                      <a:pt x="328460" y="352597"/>
                    </a:lnTo>
                    <a:cubicBezTo>
                      <a:pt x="379638" y="234725"/>
                      <a:pt x="412118" y="117148"/>
                      <a:pt x="4178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C122FD81-A5F6-8A53-A520-995187C2D662}"/>
                  </a:ext>
                </a:extLst>
              </p:cNvPr>
              <p:cNvSpPr/>
              <p:nvPr/>
            </p:nvSpPr>
            <p:spPr>
              <a:xfrm>
                <a:off x="3415941" y="5822790"/>
                <a:ext cx="343223" cy="4381"/>
              </a:xfrm>
              <a:custGeom>
                <a:avLst/>
                <a:gdLst>
                  <a:gd name="connsiteX0" fmla="*/ 343224 w 343223"/>
                  <a:gd name="connsiteY0" fmla="*/ 2191 h 4381"/>
                  <a:gd name="connsiteX1" fmla="*/ 171622 w 343223"/>
                  <a:gd name="connsiteY1" fmla="*/ 4381 h 4381"/>
                  <a:gd name="connsiteX2" fmla="*/ 0 w 343223"/>
                  <a:gd name="connsiteY2" fmla="*/ 2191 h 4381"/>
                  <a:gd name="connsiteX3" fmla="*/ 171622 w 343223"/>
                  <a:gd name="connsiteY3" fmla="*/ 0 h 4381"/>
                  <a:gd name="connsiteX4" fmla="*/ 343224 w 343223"/>
                  <a:gd name="connsiteY4" fmla="*/ 2191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43223" h="4381">
                    <a:moveTo>
                      <a:pt x="343224" y="2191"/>
                    </a:moveTo>
                    <a:cubicBezTo>
                      <a:pt x="343224" y="3400"/>
                      <a:pt x="266386" y="4381"/>
                      <a:pt x="171622" y="4381"/>
                    </a:cubicBezTo>
                    <a:cubicBezTo>
                      <a:pt x="76819" y="4381"/>
                      <a:pt x="0" y="3400"/>
                      <a:pt x="0" y="2191"/>
                    </a:cubicBezTo>
                    <a:cubicBezTo>
                      <a:pt x="0" y="981"/>
                      <a:pt x="76819" y="0"/>
                      <a:pt x="171622" y="0"/>
                    </a:cubicBezTo>
                    <a:cubicBezTo>
                      <a:pt x="266386" y="0"/>
                      <a:pt x="343224" y="981"/>
                      <a:pt x="343224" y="219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5CB9EE11-0C63-BE9F-FA49-AA0F84FC00C2}"/>
                  </a:ext>
                </a:extLst>
              </p:cNvPr>
              <p:cNvSpPr/>
              <p:nvPr/>
            </p:nvSpPr>
            <p:spPr>
              <a:xfrm>
                <a:off x="3432190" y="5864738"/>
                <a:ext cx="321764" cy="4381"/>
              </a:xfrm>
              <a:custGeom>
                <a:avLst/>
                <a:gdLst>
                  <a:gd name="connsiteX0" fmla="*/ 321764 w 321764"/>
                  <a:gd name="connsiteY0" fmla="*/ 2191 h 4381"/>
                  <a:gd name="connsiteX1" fmla="*/ 160887 w 321764"/>
                  <a:gd name="connsiteY1" fmla="*/ 4381 h 4381"/>
                  <a:gd name="connsiteX2" fmla="*/ 0 w 321764"/>
                  <a:gd name="connsiteY2" fmla="*/ 2191 h 4381"/>
                  <a:gd name="connsiteX3" fmla="*/ 160887 w 321764"/>
                  <a:gd name="connsiteY3" fmla="*/ 0 h 4381"/>
                  <a:gd name="connsiteX4" fmla="*/ 321764 w 321764"/>
                  <a:gd name="connsiteY4" fmla="*/ 2191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1764" h="4381">
                    <a:moveTo>
                      <a:pt x="321764" y="2191"/>
                    </a:moveTo>
                    <a:cubicBezTo>
                      <a:pt x="321764" y="3400"/>
                      <a:pt x="249726" y="4381"/>
                      <a:pt x="160887" y="4381"/>
                    </a:cubicBezTo>
                    <a:cubicBezTo>
                      <a:pt x="72019" y="4381"/>
                      <a:pt x="0" y="3400"/>
                      <a:pt x="0" y="2191"/>
                    </a:cubicBezTo>
                    <a:cubicBezTo>
                      <a:pt x="0" y="981"/>
                      <a:pt x="72019" y="0"/>
                      <a:pt x="160887" y="0"/>
                    </a:cubicBezTo>
                    <a:cubicBezTo>
                      <a:pt x="249726" y="0"/>
                      <a:pt x="321764" y="981"/>
                      <a:pt x="321764" y="219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77A18202-7291-7FA7-E16D-7FADD6CFF59F}"/>
                  </a:ext>
                </a:extLst>
              </p:cNvPr>
              <p:cNvSpPr/>
              <p:nvPr/>
            </p:nvSpPr>
            <p:spPr>
              <a:xfrm>
                <a:off x="3475758" y="5713642"/>
                <a:ext cx="4381" cy="107508"/>
              </a:xfrm>
              <a:custGeom>
                <a:avLst/>
                <a:gdLst>
                  <a:gd name="connsiteX0" fmla="*/ 2191 w 4381"/>
                  <a:gd name="connsiteY0" fmla="*/ 0 h 107508"/>
                  <a:gd name="connsiteX1" fmla="*/ 4382 w 4381"/>
                  <a:gd name="connsiteY1" fmla="*/ 53750 h 107508"/>
                  <a:gd name="connsiteX2" fmla="*/ 2191 w 4381"/>
                  <a:gd name="connsiteY2" fmla="*/ 107509 h 107508"/>
                  <a:gd name="connsiteX3" fmla="*/ 0 w 4381"/>
                  <a:gd name="connsiteY3" fmla="*/ 53750 h 107508"/>
                  <a:gd name="connsiteX4" fmla="*/ 2191 w 4381"/>
                  <a:gd name="connsiteY4" fmla="*/ 0 h 107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81" h="107508">
                    <a:moveTo>
                      <a:pt x="2191" y="0"/>
                    </a:moveTo>
                    <a:cubicBezTo>
                      <a:pt x="3400" y="0"/>
                      <a:pt x="4382" y="24070"/>
                      <a:pt x="4382" y="53750"/>
                    </a:cubicBezTo>
                    <a:cubicBezTo>
                      <a:pt x="4382" y="83439"/>
                      <a:pt x="3400" y="107509"/>
                      <a:pt x="2191" y="107509"/>
                    </a:cubicBezTo>
                    <a:cubicBezTo>
                      <a:pt x="981" y="107509"/>
                      <a:pt x="0" y="83449"/>
                      <a:pt x="0" y="53750"/>
                    </a:cubicBezTo>
                    <a:cubicBezTo>
                      <a:pt x="0" y="24070"/>
                      <a:pt x="981" y="0"/>
                      <a:pt x="219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F24BC373-86FD-2E68-1B62-55263734F316}"/>
                  </a:ext>
                </a:extLst>
              </p:cNvPr>
              <p:cNvSpPr/>
              <p:nvPr/>
            </p:nvSpPr>
            <p:spPr>
              <a:xfrm>
                <a:off x="3600792" y="5713642"/>
                <a:ext cx="4381" cy="111337"/>
              </a:xfrm>
              <a:custGeom>
                <a:avLst/>
                <a:gdLst>
                  <a:gd name="connsiteX0" fmla="*/ 2191 w 4381"/>
                  <a:gd name="connsiteY0" fmla="*/ 0 h 111337"/>
                  <a:gd name="connsiteX1" fmla="*/ 4381 w 4381"/>
                  <a:gd name="connsiteY1" fmla="*/ 55664 h 111337"/>
                  <a:gd name="connsiteX2" fmla="*/ 2191 w 4381"/>
                  <a:gd name="connsiteY2" fmla="*/ 111338 h 111337"/>
                  <a:gd name="connsiteX3" fmla="*/ 0 w 4381"/>
                  <a:gd name="connsiteY3" fmla="*/ 55664 h 111337"/>
                  <a:gd name="connsiteX4" fmla="*/ 2191 w 4381"/>
                  <a:gd name="connsiteY4" fmla="*/ 0 h 1113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81" h="111337">
                    <a:moveTo>
                      <a:pt x="2191" y="0"/>
                    </a:moveTo>
                    <a:cubicBezTo>
                      <a:pt x="3400" y="0"/>
                      <a:pt x="4381" y="24927"/>
                      <a:pt x="4381" y="55664"/>
                    </a:cubicBezTo>
                    <a:cubicBezTo>
                      <a:pt x="4381" y="86420"/>
                      <a:pt x="3400" y="111338"/>
                      <a:pt x="2191" y="111338"/>
                    </a:cubicBezTo>
                    <a:cubicBezTo>
                      <a:pt x="981" y="111338"/>
                      <a:pt x="0" y="86420"/>
                      <a:pt x="0" y="55664"/>
                    </a:cubicBezTo>
                    <a:cubicBezTo>
                      <a:pt x="0" y="24927"/>
                      <a:pt x="981" y="0"/>
                      <a:pt x="219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B9DB249F-5977-E2A6-2910-D9C66569C8D0}"/>
                  </a:ext>
                </a:extLst>
              </p:cNvPr>
              <p:cNvSpPr/>
              <p:nvPr/>
            </p:nvSpPr>
            <p:spPr>
              <a:xfrm>
                <a:off x="3718179" y="5712699"/>
                <a:ext cx="4381" cy="113557"/>
              </a:xfrm>
              <a:custGeom>
                <a:avLst/>
                <a:gdLst>
                  <a:gd name="connsiteX0" fmla="*/ 2191 w 4381"/>
                  <a:gd name="connsiteY0" fmla="*/ 0 h 113557"/>
                  <a:gd name="connsiteX1" fmla="*/ 4381 w 4381"/>
                  <a:gd name="connsiteY1" fmla="*/ 56779 h 113557"/>
                  <a:gd name="connsiteX2" fmla="*/ 2191 w 4381"/>
                  <a:gd name="connsiteY2" fmla="*/ 113557 h 113557"/>
                  <a:gd name="connsiteX3" fmla="*/ 0 w 4381"/>
                  <a:gd name="connsiteY3" fmla="*/ 56779 h 113557"/>
                  <a:gd name="connsiteX4" fmla="*/ 2191 w 4381"/>
                  <a:gd name="connsiteY4" fmla="*/ 0 h 113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381" h="113557">
                    <a:moveTo>
                      <a:pt x="2191" y="0"/>
                    </a:moveTo>
                    <a:cubicBezTo>
                      <a:pt x="3400" y="0"/>
                      <a:pt x="4381" y="25422"/>
                      <a:pt x="4381" y="56779"/>
                    </a:cubicBezTo>
                    <a:cubicBezTo>
                      <a:pt x="4381" y="88144"/>
                      <a:pt x="3400" y="113557"/>
                      <a:pt x="2191" y="113557"/>
                    </a:cubicBezTo>
                    <a:cubicBezTo>
                      <a:pt x="981" y="113557"/>
                      <a:pt x="0" y="88144"/>
                      <a:pt x="0" y="56779"/>
                    </a:cubicBezTo>
                    <a:cubicBezTo>
                      <a:pt x="0" y="25422"/>
                      <a:pt x="981" y="0"/>
                      <a:pt x="219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D4F486B9-C527-7A6B-4083-9E376F79055B}"/>
                  </a:ext>
                </a:extLst>
              </p:cNvPr>
              <p:cNvSpPr/>
              <p:nvPr/>
            </p:nvSpPr>
            <p:spPr>
              <a:xfrm>
                <a:off x="3387013" y="5711452"/>
                <a:ext cx="402564" cy="4381"/>
              </a:xfrm>
              <a:custGeom>
                <a:avLst/>
                <a:gdLst>
                  <a:gd name="connsiteX0" fmla="*/ 402565 w 402564"/>
                  <a:gd name="connsiteY0" fmla="*/ 2191 h 4381"/>
                  <a:gd name="connsiteX1" fmla="*/ 201292 w 402564"/>
                  <a:gd name="connsiteY1" fmla="*/ 4381 h 4381"/>
                  <a:gd name="connsiteX2" fmla="*/ 0 w 402564"/>
                  <a:gd name="connsiteY2" fmla="*/ 2191 h 4381"/>
                  <a:gd name="connsiteX3" fmla="*/ 201292 w 402564"/>
                  <a:gd name="connsiteY3" fmla="*/ 0 h 4381"/>
                  <a:gd name="connsiteX4" fmla="*/ 402565 w 402564"/>
                  <a:gd name="connsiteY4" fmla="*/ 2191 h 4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2564" h="4381">
                    <a:moveTo>
                      <a:pt x="402565" y="2191"/>
                    </a:moveTo>
                    <a:cubicBezTo>
                      <a:pt x="402565" y="3400"/>
                      <a:pt x="312439" y="4381"/>
                      <a:pt x="201292" y="4381"/>
                    </a:cubicBezTo>
                    <a:cubicBezTo>
                      <a:pt x="90106" y="4381"/>
                      <a:pt x="0" y="3400"/>
                      <a:pt x="0" y="2191"/>
                    </a:cubicBezTo>
                    <a:cubicBezTo>
                      <a:pt x="0" y="981"/>
                      <a:pt x="90106" y="0"/>
                      <a:pt x="201292" y="0"/>
                    </a:cubicBezTo>
                    <a:cubicBezTo>
                      <a:pt x="312449" y="0"/>
                      <a:pt x="402565" y="981"/>
                      <a:pt x="402565" y="2191"/>
                    </a:cubicBezTo>
                    <a:close/>
                  </a:path>
                </a:pathLst>
              </a:custGeom>
              <a:solidFill>
                <a:srgbClr val="FAFAFA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277" name="Graphic 216">
              <a:extLst>
                <a:ext uri="{FF2B5EF4-FFF2-40B4-BE49-F238E27FC236}">
                  <a16:creationId xmlns:a16="http://schemas.microsoft.com/office/drawing/2014/main" id="{F4936BE1-8DD4-679D-E9F1-5F1989FF1A0F}"/>
                </a:ext>
              </a:extLst>
            </p:cNvPr>
            <p:cNvGrpSpPr/>
            <p:nvPr/>
          </p:nvGrpSpPr>
          <p:grpSpPr>
            <a:xfrm>
              <a:off x="8268923" y="3060050"/>
              <a:ext cx="1035833" cy="1530248"/>
              <a:chOff x="8268923" y="3060050"/>
              <a:chExt cx="1035833" cy="1530248"/>
            </a:xfrm>
          </p:grpSpPr>
          <p:grpSp>
            <p:nvGrpSpPr>
              <p:cNvPr id="278" name="Graphic 216">
                <a:extLst>
                  <a:ext uri="{FF2B5EF4-FFF2-40B4-BE49-F238E27FC236}">
                    <a16:creationId xmlns:a16="http://schemas.microsoft.com/office/drawing/2014/main" id="{CEED20D4-CA5D-7456-C7C5-8D61F7C3487A}"/>
                  </a:ext>
                </a:extLst>
              </p:cNvPr>
              <p:cNvGrpSpPr/>
              <p:nvPr/>
            </p:nvGrpSpPr>
            <p:grpSpPr>
              <a:xfrm>
                <a:off x="8268923" y="3060050"/>
                <a:ext cx="1035833" cy="1530248"/>
                <a:chOff x="8268923" y="3060050"/>
                <a:chExt cx="1035833" cy="1530248"/>
              </a:xfrm>
            </p:grpSpPr>
            <p:sp>
              <p:nvSpPr>
                <p:cNvPr id="438" name="Freeform: Shape 437">
                  <a:extLst>
                    <a:ext uri="{FF2B5EF4-FFF2-40B4-BE49-F238E27FC236}">
                      <a16:creationId xmlns:a16="http://schemas.microsoft.com/office/drawing/2014/main" id="{8C14E9D3-4B90-3320-2AD9-D7513DBD015D}"/>
                    </a:ext>
                  </a:extLst>
                </p:cNvPr>
                <p:cNvSpPr/>
                <p:nvPr/>
              </p:nvSpPr>
              <p:spPr>
                <a:xfrm>
                  <a:off x="8268923" y="3060050"/>
                  <a:ext cx="1035833" cy="1530248"/>
                </a:xfrm>
                <a:custGeom>
                  <a:avLst/>
                  <a:gdLst>
                    <a:gd name="connsiteX0" fmla="*/ 1034815 w 1035833"/>
                    <a:gd name="connsiteY0" fmla="*/ 1530249 h 1530248"/>
                    <a:gd name="connsiteX1" fmla="*/ 1019 w 1035833"/>
                    <a:gd name="connsiteY1" fmla="*/ 1530249 h 1530248"/>
                    <a:gd name="connsiteX2" fmla="*/ 0 w 1035833"/>
                    <a:gd name="connsiteY2" fmla="*/ 1529229 h 1530248"/>
                    <a:gd name="connsiteX3" fmla="*/ 0 w 1035833"/>
                    <a:gd name="connsiteY3" fmla="*/ 1019 h 1530248"/>
                    <a:gd name="connsiteX4" fmla="*/ 1019 w 1035833"/>
                    <a:gd name="connsiteY4" fmla="*/ 0 h 1530248"/>
                    <a:gd name="connsiteX5" fmla="*/ 1034815 w 1035833"/>
                    <a:gd name="connsiteY5" fmla="*/ 0 h 1530248"/>
                    <a:gd name="connsiteX6" fmla="*/ 1035834 w 1035833"/>
                    <a:gd name="connsiteY6" fmla="*/ 1019 h 1530248"/>
                    <a:gd name="connsiteX7" fmla="*/ 1035834 w 1035833"/>
                    <a:gd name="connsiteY7" fmla="*/ 1529229 h 1530248"/>
                    <a:gd name="connsiteX8" fmla="*/ 1034815 w 1035833"/>
                    <a:gd name="connsiteY8" fmla="*/ 1530249 h 1530248"/>
                    <a:gd name="connsiteX9" fmla="*/ 24469 w 1035833"/>
                    <a:gd name="connsiteY9" fmla="*/ 1506798 h 1530248"/>
                    <a:gd name="connsiteX10" fmla="*/ 1011345 w 1035833"/>
                    <a:gd name="connsiteY10" fmla="*/ 1506798 h 1530248"/>
                    <a:gd name="connsiteX11" fmla="*/ 1012364 w 1035833"/>
                    <a:gd name="connsiteY11" fmla="*/ 1505779 h 1530248"/>
                    <a:gd name="connsiteX12" fmla="*/ 1012364 w 1035833"/>
                    <a:gd name="connsiteY12" fmla="*/ 24479 h 1530248"/>
                    <a:gd name="connsiteX13" fmla="*/ 1011345 w 1035833"/>
                    <a:gd name="connsiteY13" fmla="*/ 23460 h 1530248"/>
                    <a:gd name="connsiteX14" fmla="*/ 24469 w 1035833"/>
                    <a:gd name="connsiteY14" fmla="*/ 23460 h 1530248"/>
                    <a:gd name="connsiteX15" fmla="*/ 23450 w 1035833"/>
                    <a:gd name="connsiteY15" fmla="*/ 24479 h 1530248"/>
                    <a:gd name="connsiteX16" fmla="*/ 23450 w 1035833"/>
                    <a:gd name="connsiteY16" fmla="*/ 1505779 h 1530248"/>
                    <a:gd name="connsiteX17" fmla="*/ 24469 w 1035833"/>
                    <a:gd name="connsiteY17" fmla="*/ 1506798 h 1530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1035833" h="1530248">
                      <a:moveTo>
                        <a:pt x="1034815" y="1530249"/>
                      </a:moveTo>
                      <a:lnTo>
                        <a:pt x="1019" y="1530249"/>
                      </a:lnTo>
                      <a:cubicBezTo>
                        <a:pt x="457" y="1530249"/>
                        <a:pt x="0" y="1529791"/>
                        <a:pt x="0" y="1529229"/>
                      </a:cubicBezTo>
                      <a:lnTo>
                        <a:pt x="0" y="1019"/>
                      </a:lnTo>
                      <a:cubicBezTo>
                        <a:pt x="0" y="457"/>
                        <a:pt x="457" y="0"/>
                        <a:pt x="1019" y="0"/>
                      </a:cubicBezTo>
                      <a:lnTo>
                        <a:pt x="1034815" y="0"/>
                      </a:lnTo>
                      <a:cubicBezTo>
                        <a:pt x="1035377" y="0"/>
                        <a:pt x="1035834" y="457"/>
                        <a:pt x="1035834" y="1019"/>
                      </a:cubicBezTo>
                      <a:lnTo>
                        <a:pt x="1035834" y="1529229"/>
                      </a:lnTo>
                      <a:cubicBezTo>
                        <a:pt x="1035834" y="1529791"/>
                        <a:pt x="1035377" y="1530249"/>
                        <a:pt x="1034815" y="1530249"/>
                      </a:cubicBezTo>
                      <a:close/>
                      <a:moveTo>
                        <a:pt x="24469" y="1506798"/>
                      </a:moveTo>
                      <a:lnTo>
                        <a:pt x="1011345" y="1506798"/>
                      </a:lnTo>
                      <a:cubicBezTo>
                        <a:pt x="1011907" y="1506798"/>
                        <a:pt x="1012364" y="1506341"/>
                        <a:pt x="1012364" y="1505779"/>
                      </a:cubicBezTo>
                      <a:lnTo>
                        <a:pt x="1012364" y="24479"/>
                      </a:lnTo>
                      <a:cubicBezTo>
                        <a:pt x="1012364" y="23917"/>
                        <a:pt x="1011907" y="23460"/>
                        <a:pt x="1011345" y="23460"/>
                      </a:cubicBezTo>
                      <a:lnTo>
                        <a:pt x="24469" y="23460"/>
                      </a:lnTo>
                      <a:cubicBezTo>
                        <a:pt x="23908" y="23460"/>
                        <a:pt x="23450" y="23917"/>
                        <a:pt x="23450" y="24479"/>
                      </a:cubicBezTo>
                      <a:lnTo>
                        <a:pt x="23450" y="1505779"/>
                      </a:lnTo>
                      <a:cubicBezTo>
                        <a:pt x="23460" y="1506341"/>
                        <a:pt x="23917" y="1506798"/>
                        <a:pt x="24469" y="1506798"/>
                      </a:cubicBezTo>
                      <a:close/>
                    </a:path>
                  </a:pathLst>
                </a:custGeom>
                <a:solidFill>
                  <a:srgbClr val="EBEBEB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39" name="Freeform: Shape 438">
                  <a:extLst>
                    <a:ext uri="{FF2B5EF4-FFF2-40B4-BE49-F238E27FC236}">
                      <a16:creationId xmlns:a16="http://schemas.microsoft.com/office/drawing/2014/main" id="{694C35CA-C2AD-70DE-2FBE-18DCD9E3CC74}"/>
                    </a:ext>
                  </a:extLst>
                </p:cNvPr>
                <p:cNvSpPr/>
                <p:nvPr/>
              </p:nvSpPr>
              <p:spPr>
                <a:xfrm>
                  <a:off x="8382584" y="3164739"/>
                  <a:ext cx="810291" cy="1319888"/>
                </a:xfrm>
                <a:custGeom>
                  <a:avLst/>
                  <a:gdLst>
                    <a:gd name="connsiteX0" fmla="*/ 0 w 810291"/>
                    <a:gd name="connsiteY0" fmla="*/ 1019 h 1319888"/>
                    <a:gd name="connsiteX1" fmla="*/ 0 w 810291"/>
                    <a:gd name="connsiteY1" fmla="*/ 1318870 h 1319888"/>
                    <a:gd name="connsiteX2" fmla="*/ 1019 w 810291"/>
                    <a:gd name="connsiteY2" fmla="*/ 1319889 h 1319888"/>
                    <a:gd name="connsiteX3" fmla="*/ 809273 w 810291"/>
                    <a:gd name="connsiteY3" fmla="*/ 1319889 h 1319888"/>
                    <a:gd name="connsiteX4" fmla="*/ 810292 w 810291"/>
                    <a:gd name="connsiteY4" fmla="*/ 1318870 h 1319888"/>
                    <a:gd name="connsiteX5" fmla="*/ 810292 w 810291"/>
                    <a:gd name="connsiteY5" fmla="*/ 1019 h 1319888"/>
                    <a:gd name="connsiteX6" fmla="*/ 809273 w 810291"/>
                    <a:gd name="connsiteY6" fmla="*/ 0 h 1319888"/>
                    <a:gd name="connsiteX7" fmla="*/ 1019 w 810291"/>
                    <a:gd name="connsiteY7" fmla="*/ 0 h 1319888"/>
                    <a:gd name="connsiteX8" fmla="*/ 0 w 810291"/>
                    <a:gd name="connsiteY8" fmla="*/ 1019 h 1319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10291" h="1319888">
                      <a:moveTo>
                        <a:pt x="0" y="1019"/>
                      </a:moveTo>
                      <a:lnTo>
                        <a:pt x="0" y="1318870"/>
                      </a:lnTo>
                      <a:cubicBezTo>
                        <a:pt x="0" y="1319432"/>
                        <a:pt x="457" y="1319889"/>
                        <a:pt x="1019" y="1319889"/>
                      </a:cubicBezTo>
                      <a:lnTo>
                        <a:pt x="809273" y="1319889"/>
                      </a:lnTo>
                      <a:cubicBezTo>
                        <a:pt x="809834" y="1319889"/>
                        <a:pt x="810292" y="1319432"/>
                        <a:pt x="810292" y="1318870"/>
                      </a:cubicBezTo>
                      <a:lnTo>
                        <a:pt x="810292" y="1019"/>
                      </a:lnTo>
                      <a:cubicBezTo>
                        <a:pt x="810292" y="457"/>
                        <a:pt x="809834" y="0"/>
                        <a:pt x="809273" y="0"/>
                      </a:cubicBezTo>
                      <a:lnTo>
                        <a:pt x="1019" y="0"/>
                      </a:lnTo>
                      <a:cubicBezTo>
                        <a:pt x="457" y="0"/>
                        <a:pt x="0" y="457"/>
                        <a:pt x="0" y="10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40" name="Freeform: Shape 439">
                  <a:extLst>
                    <a:ext uri="{FF2B5EF4-FFF2-40B4-BE49-F238E27FC236}">
                      <a16:creationId xmlns:a16="http://schemas.microsoft.com/office/drawing/2014/main" id="{0441DDC3-F993-8059-6E58-FD1AFC3A6BB3}"/>
                    </a:ext>
                  </a:extLst>
                </p:cNvPr>
                <p:cNvSpPr/>
                <p:nvPr/>
              </p:nvSpPr>
              <p:spPr>
                <a:xfrm>
                  <a:off x="8579685" y="3301375"/>
                  <a:ext cx="440064" cy="1123397"/>
                </a:xfrm>
                <a:custGeom>
                  <a:avLst/>
                  <a:gdLst>
                    <a:gd name="connsiteX0" fmla="*/ 436683 w 440064"/>
                    <a:gd name="connsiteY0" fmla="*/ 507187 h 1123397"/>
                    <a:gd name="connsiteX1" fmla="*/ 429149 w 440064"/>
                    <a:gd name="connsiteY1" fmla="*/ 422443 h 1123397"/>
                    <a:gd name="connsiteX2" fmla="*/ 403403 w 440064"/>
                    <a:gd name="connsiteY2" fmla="*/ 357702 h 1123397"/>
                    <a:gd name="connsiteX3" fmla="*/ 399383 w 440064"/>
                    <a:gd name="connsiteY3" fmla="*/ 344986 h 1123397"/>
                    <a:gd name="connsiteX4" fmla="*/ 383943 w 440064"/>
                    <a:gd name="connsiteY4" fmla="*/ 286645 h 1123397"/>
                    <a:gd name="connsiteX5" fmla="*/ 383943 w 440064"/>
                    <a:gd name="connsiteY5" fmla="*/ 246717 h 1123397"/>
                    <a:gd name="connsiteX6" fmla="*/ 322526 w 440064"/>
                    <a:gd name="connsiteY6" fmla="*/ 183004 h 1123397"/>
                    <a:gd name="connsiteX7" fmla="*/ 278321 w 440064"/>
                    <a:gd name="connsiteY7" fmla="*/ 169526 h 1123397"/>
                    <a:gd name="connsiteX8" fmla="*/ 274549 w 440064"/>
                    <a:gd name="connsiteY8" fmla="*/ 166802 h 1123397"/>
                    <a:gd name="connsiteX9" fmla="*/ 274501 w 440064"/>
                    <a:gd name="connsiteY9" fmla="*/ 133207 h 1123397"/>
                    <a:gd name="connsiteX10" fmla="*/ 292037 w 440064"/>
                    <a:gd name="connsiteY10" fmla="*/ 115795 h 1123397"/>
                    <a:gd name="connsiteX11" fmla="*/ 294942 w 440064"/>
                    <a:gd name="connsiteY11" fmla="*/ 106309 h 1123397"/>
                    <a:gd name="connsiteX12" fmla="*/ 297313 w 440064"/>
                    <a:gd name="connsiteY12" fmla="*/ 79858 h 1123397"/>
                    <a:gd name="connsiteX13" fmla="*/ 286378 w 440064"/>
                    <a:gd name="connsiteY13" fmla="*/ 71647 h 1123397"/>
                    <a:gd name="connsiteX14" fmla="*/ 274558 w 440064"/>
                    <a:gd name="connsiteY14" fmla="*/ 20498 h 1123397"/>
                    <a:gd name="connsiteX15" fmla="*/ 228981 w 440064"/>
                    <a:gd name="connsiteY15" fmla="*/ 76 h 1123397"/>
                    <a:gd name="connsiteX16" fmla="*/ 224514 w 440064"/>
                    <a:gd name="connsiteY16" fmla="*/ 0 h 1123397"/>
                    <a:gd name="connsiteX17" fmla="*/ 224276 w 440064"/>
                    <a:gd name="connsiteY17" fmla="*/ 10 h 1123397"/>
                    <a:gd name="connsiteX18" fmla="*/ 179356 w 440064"/>
                    <a:gd name="connsiteY18" fmla="*/ 20603 h 1123397"/>
                    <a:gd name="connsiteX19" fmla="*/ 166411 w 440064"/>
                    <a:gd name="connsiteY19" fmla="*/ 72295 h 1123397"/>
                    <a:gd name="connsiteX20" fmla="*/ 155315 w 440064"/>
                    <a:gd name="connsiteY20" fmla="*/ 80562 h 1123397"/>
                    <a:gd name="connsiteX21" fmla="*/ 157686 w 440064"/>
                    <a:gd name="connsiteY21" fmla="*/ 107023 h 1123397"/>
                    <a:gd name="connsiteX22" fmla="*/ 160591 w 440064"/>
                    <a:gd name="connsiteY22" fmla="*/ 116510 h 1123397"/>
                    <a:gd name="connsiteX23" fmla="*/ 177508 w 440064"/>
                    <a:gd name="connsiteY23" fmla="*/ 132740 h 1123397"/>
                    <a:gd name="connsiteX24" fmla="*/ 180432 w 440064"/>
                    <a:gd name="connsiteY24" fmla="*/ 151324 h 1123397"/>
                    <a:gd name="connsiteX25" fmla="*/ 178689 w 440064"/>
                    <a:gd name="connsiteY25" fmla="*/ 164211 h 1123397"/>
                    <a:gd name="connsiteX26" fmla="*/ 175193 w 440064"/>
                    <a:gd name="connsiteY26" fmla="*/ 170431 h 1123397"/>
                    <a:gd name="connsiteX27" fmla="*/ 132826 w 440064"/>
                    <a:gd name="connsiteY27" fmla="*/ 183347 h 1123397"/>
                    <a:gd name="connsiteX28" fmla="*/ 71238 w 440064"/>
                    <a:gd name="connsiteY28" fmla="*/ 247040 h 1123397"/>
                    <a:gd name="connsiteX29" fmla="*/ 71238 w 440064"/>
                    <a:gd name="connsiteY29" fmla="*/ 287026 h 1123397"/>
                    <a:gd name="connsiteX30" fmla="*/ 55798 w 440064"/>
                    <a:gd name="connsiteY30" fmla="*/ 345367 h 1123397"/>
                    <a:gd name="connsiteX31" fmla="*/ 49397 w 440064"/>
                    <a:gd name="connsiteY31" fmla="*/ 355035 h 1123397"/>
                    <a:gd name="connsiteX32" fmla="*/ 25251 w 440064"/>
                    <a:gd name="connsiteY32" fmla="*/ 424234 h 1123397"/>
                    <a:gd name="connsiteX33" fmla="*/ 13507 w 440064"/>
                    <a:gd name="connsiteY33" fmla="*/ 497624 h 1123397"/>
                    <a:gd name="connsiteX34" fmla="*/ 0 w 440064"/>
                    <a:gd name="connsiteY34" fmla="*/ 550850 h 1123397"/>
                    <a:gd name="connsiteX35" fmla="*/ 32775 w 440064"/>
                    <a:gd name="connsiteY35" fmla="*/ 566995 h 1123397"/>
                    <a:gd name="connsiteX36" fmla="*/ 52644 w 440064"/>
                    <a:gd name="connsiteY36" fmla="*/ 521437 h 1123397"/>
                    <a:gd name="connsiteX37" fmla="*/ 93088 w 440064"/>
                    <a:gd name="connsiteY37" fmla="*/ 435654 h 1123397"/>
                    <a:gd name="connsiteX38" fmla="*/ 117634 w 440064"/>
                    <a:gd name="connsiteY38" fmla="*/ 382372 h 1123397"/>
                    <a:gd name="connsiteX39" fmla="*/ 121996 w 440064"/>
                    <a:gd name="connsiteY39" fmla="*/ 363617 h 1123397"/>
                    <a:gd name="connsiteX40" fmla="*/ 126435 w 440064"/>
                    <a:gd name="connsiteY40" fmla="*/ 350491 h 1123397"/>
                    <a:gd name="connsiteX41" fmla="*/ 133007 w 440064"/>
                    <a:gd name="connsiteY41" fmla="*/ 391430 h 1123397"/>
                    <a:gd name="connsiteX42" fmla="*/ 128045 w 440064"/>
                    <a:gd name="connsiteY42" fmla="*/ 453399 h 1123397"/>
                    <a:gd name="connsiteX43" fmla="*/ 113252 w 440064"/>
                    <a:gd name="connsiteY43" fmla="*/ 530971 h 1123397"/>
                    <a:gd name="connsiteX44" fmla="*/ 112347 w 440064"/>
                    <a:gd name="connsiteY44" fmla="*/ 672837 h 1123397"/>
                    <a:gd name="connsiteX45" fmla="*/ 117224 w 440064"/>
                    <a:gd name="connsiteY45" fmla="*/ 703393 h 1123397"/>
                    <a:gd name="connsiteX46" fmla="*/ 125502 w 440064"/>
                    <a:gd name="connsiteY46" fmla="*/ 755561 h 1123397"/>
                    <a:gd name="connsiteX47" fmla="*/ 123940 w 440064"/>
                    <a:gd name="connsiteY47" fmla="*/ 768868 h 1123397"/>
                    <a:gd name="connsiteX48" fmla="*/ 121196 w 440064"/>
                    <a:gd name="connsiteY48" fmla="*/ 799033 h 1123397"/>
                    <a:gd name="connsiteX49" fmla="*/ 120787 w 440064"/>
                    <a:gd name="connsiteY49" fmla="*/ 822674 h 1123397"/>
                    <a:gd name="connsiteX50" fmla="*/ 113014 w 440064"/>
                    <a:gd name="connsiteY50" fmla="*/ 861374 h 1123397"/>
                    <a:gd name="connsiteX51" fmla="*/ 120529 w 440064"/>
                    <a:gd name="connsiteY51" fmla="*/ 925154 h 1123397"/>
                    <a:gd name="connsiteX52" fmla="*/ 131588 w 440064"/>
                    <a:gd name="connsiteY52" fmla="*/ 1010831 h 1123397"/>
                    <a:gd name="connsiteX53" fmla="*/ 131874 w 440064"/>
                    <a:gd name="connsiteY53" fmla="*/ 1017851 h 1123397"/>
                    <a:gd name="connsiteX54" fmla="*/ 130683 w 440064"/>
                    <a:gd name="connsiteY54" fmla="*/ 1028805 h 1123397"/>
                    <a:gd name="connsiteX55" fmla="*/ 132293 w 440064"/>
                    <a:gd name="connsiteY55" fmla="*/ 1053722 h 1123397"/>
                    <a:gd name="connsiteX56" fmla="*/ 124930 w 440064"/>
                    <a:gd name="connsiteY56" fmla="*/ 1067905 h 1123397"/>
                    <a:gd name="connsiteX57" fmla="*/ 123444 w 440064"/>
                    <a:gd name="connsiteY57" fmla="*/ 1069696 h 1123397"/>
                    <a:gd name="connsiteX58" fmla="*/ 111776 w 440064"/>
                    <a:gd name="connsiteY58" fmla="*/ 1102995 h 1123397"/>
                    <a:gd name="connsiteX59" fmla="*/ 165449 w 440064"/>
                    <a:gd name="connsiteY59" fmla="*/ 1123398 h 1123397"/>
                    <a:gd name="connsiteX60" fmla="*/ 191500 w 440064"/>
                    <a:gd name="connsiteY60" fmla="*/ 1105329 h 1123397"/>
                    <a:gd name="connsiteX61" fmla="*/ 193415 w 440064"/>
                    <a:gd name="connsiteY61" fmla="*/ 1102147 h 1123397"/>
                    <a:gd name="connsiteX62" fmla="*/ 194777 w 440064"/>
                    <a:gd name="connsiteY62" fmla="*/ 1083793 h 1123397"/>
                    <a:gd name="connsiteX63" fmla="*/ 193481 w 440064"/>
                    <a:gd name="connsiteY63" fmla="*/ 1077906 h 1123397"/>
                    <a:gd name="connsiteX64" fmla="*/ 195196 w 440064"/>
                    <a:gd name="connsiteY64" fmla="*/ 1054532 h 1123397"/>
                    <a:gd name="connsiteX65" fmla="*/ 197358 w 440064"/>
                    <a:gd name="connsiteY65" fmla="*/ 1036396 h 1123397"/>
                    <a:gd name="connsiteX66" fmla="*/ 194348 w 440064"/>
                    <a:gd name="connsiteY66" fmla="*/ 1017518 h 1123397"/>
                    <a:gd name="connsiteX67" fmla="*/ 189166 w 440064"/>
                    <a:gd name="connsiteY67" fmla="*/ 994791 h 1123397"/>
                    <a:gd name="connsiteX68" fmla="*/ 197101 w 440064"/>
                    <a:gd name="connsiteY68" fmla="*/ 952671 h 1123397"/>
                    <a:gd name="connsiteX69" fmla="*/ 205730 w 440064"/>
                    <a:gd name="connsiteY69" fmla="*/ 922706 h 1123397"/>
                    <a:gd name="connsiteX70" fmla="*/ 198911 w 440064"/>
                    <a:gd name="connsiteY70" fmla="*/ 833800 h 1123397"/>
                    <a:gd name="connsiteX71" fmla="*/ 202406 w 440064"/>
                    <a:gd name="connsiteY71" fmla="*/ 808577 h 1123397"/>
                    <a:gd name="connsiteX72" fmla="*/ 206283 w 440064"/>
                    <a:gd name="connsiteY72" fmla="*/ 797738 h 1123397"/>
                    <a:gd name="connsiteX73" fmla="*/ 210169 w 440064"/>
                    <a:gd name="connsiteY73" fmla="*/ 762619 h 1123397"/>
                    <a:gd name="connsiteX74" fmla="*/ 213122 w 440064"/>
                    <a:gd name="connsiteY74" fmla="*/ 750570 h 1123397"/>
                    <a:gd name="connsiteX75" fmla="*/ 214808 w 440064"/>
                    <a:gd name="connsiteY75" fmla="*/ 727291 h 1123397"/>
                    <a:gd name="connsiteX76" fmla="*/ 214789 w 440064"/>
                    <a:gd name="connsiteY76" fmla="*/ 727091 h 1123397"/>
                    <a:gd name="connsiteX77" fmla="*/ 227581 w 440064"/>
                    <a:gd name="connsiteY77" fmla="*/ 661721 h 1123397"/>
                    <a:gd name="connsiteX78" fmla="*/ 240297 w 440064"/>
                    <a:gd name="connsiteY78" fmla="*/ 726691 h 1123397"/>
                    <a:gd name="connsiteX79" fmla="*/ 240278 w 440064"/>
                    <a:gd name="connsiteY79" fmla="*/ 726900 h 1123397"/>
                    <a:gd name="connsiteX80" fmla="*/ 241973 w 440064"/>
                    <a:gd name="connsiteY80" fmla="*/ 750170 h 1123397"/>
                    <a:gd name="connsiteX81" fmla="*/ 244916 w 440064"/>
                    <a:gd name="connsiteY81" fmla="*/ 762210 h 1123397"/>
                    <a:gd name="connsiteX82" fmla="*/ 248803 w 440064"/>
                    <a:gd name="connsiteY82" fmla="*/ 797328 h 1123397"/>
                    <a:gd name="connsiteX83" fmla="*/ 252679 w 440064"/>
                    <a:gd name="connsiteY83" fmla="*/ 808168 h 1123397"/>
                    <a:gd name="connsiteX84" fmla="*/ 256175 w 440064"/>
                    <a:gd name="connsiteY84" fmla="*/ 833380 h 1123397"/>
                    <a:gd name="connsiteX85" fmla="*/ 249355 w 440064"/>
                    <a:gd name="connsiteY85" fmla="*/ 922287 h 1123397"/>
                    <a:gd name="connsiteX86" fmla="*/ 257985 w 440064"/>
                    <a:gd name="connsiteY86" fmla="*/ 952243 h 1123397"/>
                    <a:gd name="connsiteX87" fmla="*/ 265919 w 440064"/>
                    <a:gd name="connsiteY87" fmla="*/ 994362 h 1123397"/>
                    <a:gd name="connsiteX88" fmla="*/ 260738 w 440064"/>
                    <a:gd name="connsiteY88" fmla="*/ 1017089 h 1123397"/>
                    <a:gd name="connsiteX89" fmla="*/ 257727 w 440064"/>
                    <a:gd name="connsiteY89" fmla="*/ 1035977 h 1123397"/>
                    <a:gd name="connsiteX90" fmla="*/ 259899 w 440064"/>
                    <a:gd name="connsiteY90" fmla="*/ 1054113 h 1123397"/>
                    <a:gd name="connsiteX91" fmla="*/ 261614 w 440064"/>
                    <a:gd name="connsiteY91" fmla="*/ 1077487 h 1123397"/>
                    <a:gd name="connsiteX92" fmla="*/ 260318 w 440064"/>
                    <a:gd name="connsiteY92" fmla="*/ 1083383 h 1123397"/>
                    <a:gd name="connsiteX93" fmla="*/ 261681 w 440064"/>
                    <a:gd name="connsiteY93" fmla="*/ 1101738 h 1123397"/>
                    <a:gd name="connsiteX94" fmla="*/ 263595 w 440064"/>
                    <a:gd name="connsiteY94" fmla="*/ 1104919 h 1123397"/>
                    <a:gd name="connsiteX95" fmla="*/ 289646 w 440064"/>
                    <a:gd name="connsiteY95" fmla="*/ 1122988 h 1123397"/>
                    <a:gd name="connsiteX96" fmla="*/ 343319 w 440064"/>
                    <a:gd name="connsiteY96" fmla="*/ 1102585 h 1123397"/>
                    <a:gd name="connsiteX97" fmla="*/ 331651 w 440064"/>
                    <a:gd name="connsiteY97" fmla="*/ 1069277 h 1123397"/>
                    <a:gd name="connsiteX98" fmla="*/ 330165 w 440064"/>
                    <a:gd name="connsiteY98" fmla="*/ 1067495 h 1123397"/>
                    <a:gd name="connsiteX99" fmla="*/ 322802 w 440064"/>
                    <a:gd name="connsiteY99" fmla="*/ 1053313 h 1123397"/>
                    <a:gd name="connsiteX100" fmla="*/ 324421 w 440064"/>
                    <a:gd name="connsiteY100" fmla="*/ 1028395 h 1123397"/>
                    <a:gd name="connsiteX101" fmla="*/ 323231 w 440064"/>
                    <a:gd name="connsiteY101" fmla="*/ 1017441 h 1123397"/>
                    <a:gd name="connsiteX102" fmla="*/ 323517 w 440064"/>
                    <a:gd name="connsiteY102" fmla="*/ 1010422 h 1123397"/>
                    <a:gd name="connsiteX103" fmla="*/ 334585 w 440064"/>
                    <a:gd name="connsiteY103" fmla="*/ 924744 h 1123397"/>
                    <a:gd name="connsiteX104" fmla="*/ 342100 w 440064"/>
                    <a:gd name="connsiteY104" fmla="*/ 860965 h 1123397"/>
                    <a:gd name="connsiteX105" fmla="*/ 334328 w 440064"/>
                    <a:gd name="connsiteY105" fmla="*/ 822265 h 1123397"/>
                    <a:gd name="connsiteX106" fmla="*/ 333918 w 440064"/>
                    <a:gd name="connsiteY106" fmla="*/ 798662 h 1123397"/>
                    <a:gd name="connsiteX107" fmla="*/ 331175 w 440064"/>
                    <a:gd name="connsiteY107" fmla="*/ 768458 h 1123397"/>
                    <a:gd name="connsiteX108" fmla="*/ 329612 w 440064"/>
                    <a:gd name="connsiteY108" fmla="*/ 755161 h 1123397"/>
                    <a:gd name="connsiteX109" fmla="*/ 337890 w 440064"/>
                    <a:gd name="connsiteY109" fmla="*/ 703012 h 1123397"/>
                    <a:gd name="connsiteX110" fmla="*/ 342767 w 440064"/>
                    <a:gd name="connsiteY110" fmla="*/ 672436 h 1123397"/>
                    <a:gd name="connsiteX111" fmla="*/ 341862 w 440064"/>
                    <a:gd name="connsiteY111" fmla="*/ 530571 h 1123397"/>
                    <a:gd name="connsiteX112" fmla="*/ 327060 w 440064"/>
                    <a:gd name="connsiteY112" fmla="*/ 452999 h 1123397"/>
                    <a:gd name="connsiteX113" fmla="*/ 322107 w 440064"/>
                    <a:gd name="connsiteY113" fmla="*/ 391030 h 1123397"/>
                    <a:gd name="connsiteX114" fmla="*/ 328679 w 440064"/>
                    <a:gd name="connsiteY114" fmla="*/ 350082 h 1123397"/>
                    <a:gd name="connsiteX115" fmla="*/ 333108 w 440064"/>
                    <a:gd name="connsiteY115" fmla="*/ 363207 h 1123397"/>
                    <a:gd name="connsiteX116" fmla="*/ 340109 w 440064"/>
                    <a:gd name="connsiteY116" fmla="*/ 380771 h 1123397"/>
                    <a:gd name="connsiteX117" fmla="*/ 360179 w 440064"/>
                    <a:gd name="connsiteY117" fmla="*/ 434911 h 1123397"/>
                    <a:gd name="connsiteX118" fmla="*/ 386220 w 440064"/>
                    <a:gd name="connsiteY118" fmla="*/ 509740 h 1123397"/>
                    <a:gd name="connsiteX119" fmla="*/ 411204 w 440064"/>
                    <a:gd name="connsiteY119" fmla="*/ 566947 h 1123397"/>
                    <a:gd name="connsiteX120" fmla="*/ 440064 w 440064"/>
                    <a:gd name="connsiteY120" fmla="*/ 554260 h 1123397"/>
                    <a:gd name="connsiteX121" fmla="*/ 436683 w 440064"/>
                    <a:gd name="connsiteY121" fmla="*/ 507187 h 11233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</a:cxnLst>
                  <a:rect l="l" t="t" r="r" b="b"/>
                  <a:pathLst>
                    <a:path w="440064" h="1123397">
                      <a:moveTo>
                        <a:pt x="436683" y="507187"/>
                      </a:moveTo>
                      <a:cubicBezTo>
                        <a:pt x="436683" y="493376"/>
                        <a:pt x="431873" y="442941"/>
                        <a:pt x="429149" y="422443"/>
                      </a:cubicBezTo>
                      <a:cubicBezTo>
                        <a:pt x="424386" y="386543"/>
                        <a:pt x="412099" y="369541"/>
                        <a:pt x="403403" y="357702"/>
                      </a:cubicBezTo>
                      <a:cubicBezTo>
                        <a:pt x="400678" y="353987"/>
                        <a:pt x="400708" y="347739"/>
                        <a:pt x="399383" y="344986"/>
                      </a:cubicBezTo>
                      <a:cubicBezTo>
                        <a:pt x="394631" y="335109"/>
                        <a:pt x="386782" y="300247"/>
                        <a:pt x="383943" y="286645"/>
                      </a:cubicBezTo>
                      <a:lnTo>
                        <a:pt x="383943" y="246717"/>
                      </a:lnTo>
                      <a:cubicBezTo>
                        <a:pt x="384343" y="200835"/>
                        <a:pt x="324888" y="183671"/>
                        <a:pt x="322526" y="183004"/>
                      </a:cubicBezTo>
                      <a:lnTo>
                        <a:pt x="278321" y="169526"/>
                      </a:lnTo>
                      <a:lnTo>
                        <a:pt x="274549" y="166802"/>
                      </a:lnTo>
                      <a:lnTo>
                        <a:pt x="274501" y="133207"/>
                      </a:lnTo>
                      <a:cubicBezTo>
                        <a:pt x="281445" y="130912"/>
                        <a:pt x="289389" y="125739"/>
                        <a:pt x="292037" y="115795"/>
                      </a:cubicBezTo>
                      <a:cubicBezTo>
                        <a:pt x="292865" y="112681"/>
                        <a:pt x="293923" y="109442"/>
                        <a:pt x="294942" y="106309"/>
                      </a:cubicBezTo>
                      <a:cubicBezTo>
                        <a:pt x="298352" y="95850"/>
                        <a:pt x="301295" y="86820"/>
                        <a:pt x="297313" y="79858"/>
                      </a:cubicBezTo>
                      <a:cubicBezTo>
                        <a:pt x="294751" y="75362"/>
                        <a:pt x="290332" y="72942"/>
                        <a:pt x="286378" y="71647"/>
                      </a:cubicBezTo>
                      <a:cubicBezTo>
                        <a:pt x="287560" y="60046"/>
                        <a:pt x="287722" y="37424"/>
                        <a:pt x="274558" y="20498"/>
                      </a:cubicBezTo>
                      <a:cubicBezTo>
                        <a:pt x="264614" y="7696"/>
                        <a:pt x="249327" y="829"/>
                        <a:pt x="228981" y="76"/>
                      </a:cubicBezTo>
                      <a:lnTo>
                        <a:pt x="224514" y="0"/>
                      </a:lnTo>
                      <a:lnTo>
                        <a:pt x="224276" y="10"/>
                      </a:lnTo>
                      <a:cubicBezTo>
                        <a:pt x="204531" y="943"/>
                        <a:pt x="189414" y="7877"/>
                        <a:pt x="179356" y="20603"/>
                      </a:cubicBezTo>
                      <a:cubicBezTo>
                        <a:pt x="165821" y="37738"/>
                        <a:pt x="165497" y="60665"/>
                        <a:pt x="166411" y="72295"/>
                      </a:cubicBezTo>
                      <a:cubicBezTo>
                        <a:pt x="162420" y="73581"/>
                        <a:pt x="157915" y="76000"/>
                        <a:pt x="155315" y="80562"/>
                      </a:cubicBezTo>
                      <a:cubicBezTo>
                        <a:pt x="151333" y="87525"/>
                        <a:pt x="154277" y="96564"/>
                        <a:pt x="157686" y="107023"/>
                      </a:cubicBezTo>
                      <a:cubicBezTo>
                        <a:pt x="158705" y="110157"/>
                        <a:pt x="159763" y="113395"/>
                        <a:pt x="160591" y="116510"/>
                      </a:cubicBezTo>
                      <a:cubicBezTo>
                        <a:pt x="163296" y="126663"/>
                        <a:pt x="170965" y="131140"/>
                        <a:pt x="177508" y="132740"/>
                      </a:cubicBezTo>
                      <a:lnTo>
                        <a:pt x="180432" y="151324"/>
                      </a:lnTo>
                      <a:lnTo>
                        <a:pt x="178689" y="164211"/>
                      </a:lnTo>
                      <a:lnTo>
                        <a:pt x="175193" y="170431"/>
                      </a:lnTo>
                      <a:lnTo>
                        <a:pt x="132826" y="183347"/>
                      </a:lnTo>
                      <a:cubicBezTo>
                        <a:pt x="130293" y="184051"/>
                        <a:pt x="70838" y="201225"/>
                        <a:pt x="71238" y="247040"/>
                      </a:cubicBezTo>
                      <a:lnTo>
                        <a:pt x="71238" y="287026"/>
                      </a:lnTo>
                      <a:cubicBezTo>
                        <a:pt x="68399" y="300628"/>
                        <a:pt x="60560" y="335489"/>
                        <a:pt x="55798" y="345367"/>
                      </a:cubicBezTo>
                      <a:cubicBezTo>
                        <a:pt x="54473" y="348120"/>
                        <a:pt x="52121" y="351320"/>
                        <a:pt x="49397" y="355035"/>
                      </a:cubicBezTo>
                      <a:cubicBezTo>
                        <a:pt x="40710" y="366865"/>
                        <a:pt x="30023" y="388334"/>
                        <a:pt x="25251" y="424234"/>
                      </a:cubicBezTo>
                      <a:cubicBezTo>
                        <a:pt x="22698" y="443474"/>
                        <a:pt x="17936" y="480936"/>
                        <a:pt x="13507" y="497624"/>
                      </a:cubicBezTo>
                      <a:lnTo>
                        <a:pt x="0" y="550850"/>
                      </a:lnTo>
                      <a:lnTo>
                        <a:pt x="32775" y="566995"/>
                      </a:lnTo>
                      <a:lnTo>
                        <a:pt x="52644" y="521437"/>
                      </a:lnTo>
                      <a:cubicBezTo>
                        <a:pt x="68418" y="488051"/>
                        <a:pt x="90011" y="440598"/>
                        <a:pt x="93088" y="435654"/>
                      </a:cubicBezTo>
                      <a:cubicBezTo>
                        <a:pt x="103689" y="418605"/>
                        <a:pt x="114167" y="399021"/>
                        <a:pt x="117634" y="382372"/>
                      </a:cubicBezTo>
                      <a:cubicBezTo>
                        <a:pt x="119034" y="375647"/>
                        <a:pt x="120358" y="369303"/>
                        <a:pt x="121996" y="363617"/>
                      </a:cubicBezTo>
                      <a:cubicBezTo>
                        <a:pt x="123234" y="359340"/>
                        <a:pt x="124816" y="354797"/>
                        <a:pt x="126435" y="350491"/>
                      </a:cubicBezTo>
                      <a:cubicBezTo>
                        <a:pt x="130121" y="365074"/>
                        <a:pt x="133702" y="382372"/>
                        <a:pt x="133007" y="391430"/>
                      </a:cubicBezTo>
                      <a:cubicBezTo>
                        <a:pt x="131636" y="409270"/>
                        <a:pt x="128407" y="448970"/>
                        <a:pt x="128045" y="453399"/>
                      </a:cubicBezTo>
                      <a:cubicBezTo>
                        <a:pt x="127178" y="457895"/>
                        <a:pt x="119206" y="499339"/>
                        <a:pt x="113252" y="530971"/>
                      </a:cubicBezTo>
                      <a:cubicBezTo>
                        <a:pt x="107118" y="563547"/>
                        <a:pt x="111757" y="661035"/>
                        <a:pt x="112347" y="672837"/>
                      </a:cubicBezTo>
                      <a:cubicBezTo>
                        <a:pt x="112109" y="675475"/>
                        <a:pt x="113100" y="681180"/>
                        <a:pt x="117224" y="703393"/>
                      </a:cubicBezTo>
                      <a:cubicBezTo>
                        <a:pt x="120625" y="721690"/>
                        <a:pt x="125749" y="749341"/>
                        <a:pt x="125502" y="755561"/>
                      </a:cubicBezTo>
                      <a:cubicBezTo>
                        <a:pt x="125320" y="759990"/>
                        <a:pt x="124683" y="764105"/>
                        <a:pt x="123940" y="768868"/>
                      </a:cubicBezTo>
                      <a:cubicBezTo>
                        <a:pt x="122797" y="776211"/>
                        <a:pt x="121368" y="785346"/>
                        <a:pt x="121196" y="799033"/>
                      </a:cubicBezTo>
                      <a:lnTo>
                        <a:pt x="120787" y="822674"/>
                      </a:lnTo>
                      <a:cubicBezTo>
                        <a:pt x="119501" y="826589"/>
                        <a:pt x="115738" y="839295"/>
                        <a:pt x="113014" y="861374"/>
                      </a:cubicBezTo>
                      <a:cubicBezTo>
                        <a:pt x="109871" y="886854"/>
                        <a:pt x="119025" y="919953"/>
                        <a:pt x="120529" y="925154"/>
                      </a:cubicBezTo>
                      <a:cubicBezTo>
                        <a:pt x="121730" y="935498"/>
                        <a:pt x="129483" y="1001687"/>
                        <a:pt x="131588" y="1010831"/>
                      </a:cubicBezTo>
                      <a:cubicBezTo>
                        <a:pt x="132483" y="1014698"/>
                        <a:pt x="132340" y="1015432"/>
                        <a:pt x="131874" y="1017851"/>
                      </a:cubicBezTo>
                      <a:cubicBezTo>
                        <a:pt x="131445" y="1020108"/>
                        <a:pt x="130855" y="1023204"/>
                        <a:pt x="130683" y="1028805"/>
                      </a:cubicBezTo>
                      <a:cubicBezTo>
                        <a:pt x="130378" y="1038978"/>
                        <a:pt x="131721" y="1049665"/>
                        <a:pt x="132293" y="1053722"/>
                      </a:cubicBezTo>
                      <a:cubicBezTo>
                        <a:pt x="131464" y="1056399"/>
                        <a:pt x="129178" y="1062761"/>
                        <a:pt x="124930" y="1067905"/>
                      </a:cubicBezTo>
                      <a:lnTo>
                        <a:pt x="123444" y="1069696"/>
                      </a:lnTo>
                      <a:cubicBezTo>
                        <a:pt x="116843" y="1077592"/>
                        <a:pt x="107795" y="1088403"/>
                        <a:pt x="111776" y="1102995"/>
                      </a:cubicBezTo>
                      <a:cubicBezTo>
                        <a:pt x="117186" y="1122826"/>
                        <a:pt x="160525" y="1123398"/>
                        <a:pt x="165449" y="1123398"/>
                      </a:cubicBezTo>
                      <a:cubicBezTo>
                        <a:pt x="180813" y="1123398"/>
                        <a:pt x="186995" y="1112958"/>
                        <a:pt x="191500" y="1105329"/>
                      </a:cubicBezTo>
                      <a:cubicBezTo>
                        <a:pt x="192129" y="1104271"/>
                        <a:pt x="192757" y="1103205"/>
                        <a:pt x="193415" y="1102147"/>
                      </a:cubicBezTo>
                      <a:cubicBezTo>
                        <a:pt x="198549" y="1093927"/>
                        <a:pt x="196272" y="1087831"/>
                        <a:pt x="194777" y="1083793"/>
                      </a:cubicBezTo>
                      <a:cubicBezTo>
                        <a:pt x="194005" y="1081735"/>
                        <a:pt x="193396" y="1080097"/>
                        <a:pt x="193481" y="1077906"/>
                      </a:cubicBezTo>
                      <a:cubicBezTo>
                        <a:pt x="193796" y="1069743"/>
                        <a:pt x="194986" y="1056761"/>
                        <a:pt x="195196" y="1054532"/>
                      </a:cubicBezTo>
                      <a:cubicBezTo>
                        <a:pt x="195472" y="1052989"/>
                        <a:pt x="196425" y="1047293"/>
                        <a:pt x="197358" y="1036396"/>
                      </a:cubicBezTo>
                      <a:cubicBezTo>
                        <a:pt x="198025" y="1028624"/>
                        <a:pt x="196320" y="1023471"/>
                        <a:pt x="194348" y="1017518"/>
                      </a:cubicBezTo>
                      <a:cubicBezTo>
                        <a:pt x="192634" y="1012317"/>
                        <a:pt x="190491" y="1005849"/>
                        <a:pt x="189166" y="994791"/>
                      </a:cubicBezTo>
                      <a:cubicBezTo>
                        <a:pt x="187557" y="981342"/>
                        <a:pt x="191977" y="968054"/>
                        <a:pt x="197101" y="952671"/>
                      </a:cubicBezTo>
                      <a:cubicBezTo>
                        <a:pt x="200225" y="943299"/>
                        <a:pt x="203445" y="933593"/>
                        <a:pt x="205730" y="922706"/>
                      </a:cubicBezTo>
                      <a:cubicBezTo>
                        <a:pt x="212503" y="890435"/>
                        <a:pt x="202216" y="846496"/>
                        <a:pt x="198911" y="833800"/>
                      </a:cubicBezTo>
                      <a:cubicBezTo>
                        <a:pt x="196368" y="824036"/>
                        <a:pt x="198901" y="817559"/>
                        <a:pt x="202406" y="808577"/>
                      </a:cubicBezTo>
                      <a:cubicBezTo>
                        <a:pt x="203730" y="805196"/>
                        <a:pt x="205102" y="801691"/>
                        <a:pt x="206283" y="797738"/>
                      </a:cubicBezTo>
                      <a:cubicBezTo>
                        <a:pt x="210321" y="784269"/>
                        <a:pt x="210255" y="766972"/>
                        <a:pt x="210169" y="762619"/>
                      </a:cubicBezTo>
                      <a:cubicBezTo>
                        <a:pt x="210474" y="761324"/>
                        <a:pt x="211245" y="758076"/>
                        <a:pt x="213122" y="750570"/>
                      </a:cubicBezTo>
                      <a:cubicBezTo>
                        <a:pt x="215837" y="739721"/>
                        <a:pt x="215094" y="730691"/>
                        <a:pt x="214808" y="727291"/>
                      </a:cubicBezTo>
                      <a:lnTo>
                        <a:pt x="214789" y="727091"/>
                      </a:lnTo>
                      <a:cubicBezTo>
                        <a:pt x="215665" y="721986"/>
                        <a:pt x="221999" y="689848"/>
                        <a:pt x="227581" y="661721"/>
                      </a:cubicBezTo>
                      <a:cubicBezTo>
                        <a:pt x="233143" y="689734"/>
                        <a:pt x="239411" y="721566"/>
                        <a:pt x="240297" y="726691"/>
                      </a:cubicBezTo>
                      <a:lnTo>
                        <a:pt x="240278" y="726900"/>
                      </a:lnTo>
                      <a:cubicBezTo>
                        <a:pt x="240002" y="730301"/>
                        <a:pt x="239259" y="739321"/>
                        <a:pt x="241973" y="750170"/>
                      </a:cubicBezTo>
                      <a:cubicBezTo>
                        <a:pt x="243850" y="757695"/>
                        <a:pt x="244621" y="760933"/>
                        <a:pt x="244916" y="762210"/>
                      </a:cubicBezTo>
                      <a:cubicBezTo>
                        <a:pt x="244830" y="766553"/>
                        <a:pt x="244754" y="783860"/>
                        <a:pt x="248803" y="797328"/>
                      </a:cubicBezTo>
                      <a:cubicBezTo>
                        <a:pt x="249984" y="801281"/>
                        <a:pt x="251355" y="804786"/>
                        <a:pt x="252679" y="808168"/>
                      </a:cubicBezTo>
                      <a:cubicBezTo>
                        <a:pt x="256184" y="817140"/>
                        <a:pt x="258728" y="823627"/>
                        <a:pt x="256175" y="833380"/>
                      </a:cubicBezTo>
                      <a:cubicBezTo>
                        <a:pt x="252860" y="846077"/>
                        <a:pt x="242583" y="890016"/>
                        <a:pt x="249355" y="922287"/>
                      </a:cubicBezTo>
                      <a:cubicBezTo>
                        <a:pt x="251641" y="933174"/>
                        <a:pt x="254861" y="942870"/>
                        <a:pt x="257985" y="952243"/>
                      </a:cubicBezTo>
                      <a:cubicBezTo>
                        <a:pt x="263100" y="967626"/>
                        <a:pt x="267529" y="980913"/>
                        <a:pt x="265919" y="994362"/>
                      </a:cubicBezTo>
                      <a:cubicBezTo>
                        <a:pt x="264595" y="1005411"/>
                        <a:pt x="262461" y="1011888"/>
                        <a:pt x="260738" y="1017089"/>
                      </a:cubicBezTo>
                      <a:cubicBezTo>
                        <a:pt x="258766" y="1023052"/>
                        <a:pt x="257070" y="1028195"/>
                        <a:pt x="257727" y="1035977"/>
                      </a:cubicBezTo>
                      <a:cubicBezTo>
                        <a:pt x="258661" y="1046874"/>
                        <a:pt x="259613" y="1052570"/>
                        <a:pt x="259899" y="1054113"/>
                      </a:cubicBezTo>
                      <a:cubicBezTo>
                        <a:pt x="260109" y="1056342"/>
                        <a:pt x="261299" y="1069324"/>
                        <a:pt x="261614" y="1077487"/>
                      </a:cubicBezTo>
                      <a:cubicBezTo>
                        <a:pt x="261700" y="1079687"/>
                        <a:pt x="261090" y="1081316"/>
                        <a:pt x="260318" y="1083383"/>
                      </a:cubicBezTo>
                      <a:cubicBezTo>
                        <a:pt x="258813" y="1087412"/>
                        <a:pt x="256537" y="1093518"/>
                        <a:pt x="261681" y="1101738"/>
                      </a:cubicBezTo>
                      <a:cubicBezTo>
                        <a:pt x="262337" y="1102795"/>
                        <a:pt x="262967" y="1103862"/>
                        <a:pt x="263595" y="1104919"/>
                      </a:cubicBezTo>
                      <a:cubicBezTo>
                        <a:pt x="268110" y="1112539"/>
                        <a:pt x="274282" y="1122988"/>
                        <a:pt x="289646" y="1122988"/>
                      </a:cubicBezTo>
                      <a:cubicBezTo>
                        <a:pt x="294570" y="1122988"/>
                        <a:pt x="337909" y="1122417"/>
                        <a:pt x="343319" y="1102585"/>
                      </a:cubicBezTo>
                      <a:cubicBezTo>
                        <a:pt x="347301" y="1087984"/>
                        <a:pt x="338252" y="1077173"/>
                        <a:pt x="331651" y="1069277"/>
                      </a:cubicBezTo>
                      <a:lnTo>
                        <a:pt x="330165" y="1067495"/>
                      </a:lnTo>
                      <a:cubicBezTo>
                        <a:pt x="325917" y="1062352"/>
                        <a:pt x="323631" y="1055980"/>
                        <a:pt x="322802" y="1053313"/>
                      </a:cubicBezTo>
                      <a:cubicBezTo>
                        <a:pt x="323383" y="1049255"/>
                        <a:pt x="324717" y="1038568"/>
                        <a:pt x="324421" y="1028395"/>
                      </a:cubicBezTo>
                      <a:cubicBezTo>
                        <a:pt x="324260" y="1022804"/>
                        <a:pt x="323669" y="1019708"/>
                        <a:pt x="323231" y="1017441"/>
                      </a:cubicBezTo>
                      <a:cubicBezTo>
                        <a:pt x="322764" y="1015022"/>
                        <a:pt x="322631" y="1014289"/>
                        <a:pt x="323517" y="1010422"/>
                      </a:cubicBezTo>
                      <a:cubicBezTo>
                        <a:pt x="325631" y="1001278"/>
                        <a:pt x="333375" y="935088"/>
                        <a:pt x="334585" y="924744"/>
                      </a:cubicBezTo>
                      <a:cubicBezTo>
                        <a:pt x="336090" y="919544"/>
                        <a:pt x="345243" y="886444"/>
                        <a:pt x="342100" y="860965"/>
                      </a:cubicBezTo>
                      <a:cubicBezTo>
                        <a:pt x="339376" y="838876"/>
                        <a:pt x="335613" y="826170"/>
                        <a:pt x="334328" y="822265"/>
                      </a:cubicBezTo>
                      <a:lnTo>
                        <a:pt x="333918" y="798662"/>
                      </a:lnTo>
                      <a:cubicBezTo>
                        <a:pt x="333747" y="784936"/>
                        <a:pt x="332318" y="775792"/>
                        <a:pt x="331175" y="768458"/>
                      </a:cubicBezTo>
                      <a:cubicBezTo>
                        <a:pt x="330432" y="763695"/>
                        <a:pt x="329794" y="759581"/>
                        <a:pt x="329612" y="755161"/>
                      </a:cubicBezTo>
                      <a:cubicBezTo>
                        <a:pt x="329365" y="748951"/>
                        <a:pt x="334489" y="721309"/>
                        <a:pt x="337890" y="703012"/>
                      </a:cubicBezTo>
                      <a:cubicBezTo>
                        <a:pt x="342014" y="680799"/>
                        <a:pt x="342995" y="675075"/>
                        <a:pt x="342767" y="672436"/>
                      </a:cubicBezTo>
                      <a:cubicBezTo>
                        <a:pt x="343358" y="660645"/>
                        <a:pt x="347996" y="563156"/>
                        <a:pt x="341862" y="530571"/>
                      </a:cubicBezTo>
                      <a:cubicBezTo>
                        <a:pt x="335899" y="498939"/>
                        <a:pt x="327927" y="457505"/>
                        <a:pt x="327060" y="452999"/>
                      </a:cubicBezTo>
                      <a:cubicBezTo>
                        <a:pt x="326698" y="448570"/>
                        <a:pt x="323479" y="408870"/>
                        <a:pt x="322107" y="391030"/>
                      </a:cubicBezTo>
                      <a:cubicBezTo>
                        <a:pt x="321412" y="381962"/>
                        <a:pt x="324993" y="364674"/>
                        <a:pt x="328679" y="350082"/>
                      </a:cubicBezTo>
                      <a:cubicBezTo>
                        <a:pt x="330298" y="354387"/>
                        <a:pt x="331556" y="359035"/>
                        <a:pt x="333108" y="363207"/>
                      </a:cubicBezTo>
                      <a:cubicBezTo>
                        <a:pt x="334546" y="367046"/>
                        <a:pt x="338709" y="374047"/>
                        <a:pt x="340109" y="380771"/>
                      </a:cubicBezTo>
                      <a:cubicBezTo>
                        <a:pt x="343576" y="397421"/>
                        <a:pt x="350711" y="410680"/>
                        <a:pt x="360179" y="434911"/>
                      </a:cubicBezTo>
                      <a:cubicBezTo>
                        <a:pt x="362293" y="440331"/>
                        <a:pt x="373818" y="477412"/>
                        <a:pt x="386220" y="509740"/>
                      </a:cubicBezTo>
                      <a:cubicBezTo>
                        <a:pt x="388258" y="515074"/>
                        <a:pt x="411204" y="566947"/>
                        <a:pt x="411204" y="566947"/>
                      </a:cubicBezTo>
                      <a:lnTo>
                        <a:pt x="440064" y="554260"/>
                      </a:lnTo>
                      <a:lnTo>
                        <a:pt x="436683" y="507187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6099AD41-ADD0-4FEB-23DD-4CB3B79C32F9}"/>
                  </a:ext>
                </a:extLst>
              </p:cNvPr>
              <p:cNvSpPr/>
              <p:nvPr/>
            </p:nvSpPr>
            <p:spPr>
              <a:xfrm>
                <a:off x="8991228" y="3849941"/>
                <a:ext cx="83954" cy="107530"/>
              </a:xfrm>
              <a:custGeom>
                <a:avLst/>
                <a:gdLst>
                  <a:gd name="connsiteX0" fmla="*/ 28908 w 83954"/>
                  <a:gd name="connsiteY0" fmla="*/ 0 h 107530"/>
                  <a:gd name="connsiteX1" fmla="*/ 53283 w 83954"/>
                  <a:gd name="connsiteY1" fmla="*/ 6487 h 107530"/>
                  <a:gd name="connsiteX2" fmla="*/ 77086 w 83954"/>
                  <a:gd name="connsiteY2" fmla="*/ 21803 h 107530"/>
                  <a:gd name="connsiteX3" fmla="*/ 80486 w 83954"/>
                  <a:gd name="connsiteY3" fmla="*/ 32052 h 107530"/>
                  <a:gd name="connsiteX4" fmla="*/ 61426 w 83954"/>
                  <a:gd name="connsiteY4" fmla="*/ 28051 h 107530"/>
                  <a:gd name="connsiteX5" fmla="*/ 51035 w 83954"/>
                  <a:gd name="connsiteY5" fmla="*/ 25784 h 107530"/>
                  <a:gd name="connsiteX6" fmla="*/ 54026 w 83954"/>
                  <a:gd name="connsiteY6" fmla="*/ 52597 h 107530"/>
                  <a:gd name="connsiteX7" fmla="*/ 60693 w 83954"/>
                  <a:gd name="connsiteY7" fmla="*/ 85239 h 107530"/>
                  <a:gd name="connsiteX8" fmla="*/ 57265 w 83954"/>
                  <a:gd name="connsiteY8" fmla="*/ 95469 h 107530"/>
                  <a:gd name="connsiteX9" fmla="*/ 57893 w 83954"/>
                  <a:gd name="connsiteY9" fmla="*/ 104165 h 107530"/>
                  <a:gd name="connsiteX10" fmla="*/ 51311 w 83954"/>
                  <a:gd name="connsiteY10" fmla="*/ 106851 h 107530"/>
                  <a:gd name="connsiteX11" fmla="*/ 49578 w 83954"/>
                  <a:gd name="connsiteY11" fmla="*/ 104251 h 107530"/>
                  <a:gd name="connsiteX12" fmla="*/ 40786 w 83954"/>
                  <a:gd name="connsiteY12" fmla="*/ 103384 h 107530"/>
                  <a:gd name="connsiteX13" fmla="*/ 27451 w 83954"/>
                  <a:gd name="connsiteY13" fmla="*/ 74019 h 107530"/>
                  <a:gd name="connsiteX14" fmla="*/ 32404 w 83954"/>
                  <a:gd name="connsiteY14" fmla="*/ 97460 h 107530"/>
                  <a:gd name="connsiteX15" fmla="*/ 25527 w 83954"/>
                  <a:gd name="connsiteY15" fmla="*/ 97507 h 107530"/>
                  <a:gd name="connsiteX16" fmla="*/ 5296 w 83954"/>
                  <a:gd name="connsiteY16" fmla="*/ 46149 h 107530"/>
                  <a:gd name="connsiteX17" fmla="*/ 0 w 83954"/>
                  <a:gd name="connsiteY17" fmla="*/ 16450 h 107530"/>
                  <a:gd name="connsiteX18" fmla="*/ 28908 w 83954"/>
                  <a:gd name="connsiteY18" fmla="*/ 0 h 10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954" h="107530">
                    <a:moveTo>
                      <a:pt x="28908" y="0"/>
                    </a:moveTo>
                    <a:cubicBezTo>
                      <a:pt x="29785" y="114"/>
                      <a:pt x="42891" y="-229"/>
                      <a:pt x="53283" y="6487"/>
                    </a:cubicBezTo>
                    <a:cubicBezTo>
                      <a:pt x="63675" y="13202"/>
                      <a:pt x="71009" y="18326"/>
                      <a:pt x="77086" y="21803"/>
                    </a:cubicBezTo>
                    <a:cubicBezTo>
                      <a:pt x="83153" y="25279"/>
                      <a:pt x="87182" y="28480"/>
                      <a:pt x="80486" y="32052"/>
                    </a:cubicBezTo>
                    <a:cubicBezTo>
                      <a:pt x="73780" y="35614"/>
                      <a:pt x="66294" y="31661"/>
                      <a:pt x="61426" y="28051"/>
                    </a:cubicBezTo>
                    <a:cubicBezTo>
                      <a:pt x="56559" y="24441"/>
                      <a:pt x="54359" y="20879"/>
                      <a:pt x="51035" y="25784"/>
                    </a:cubicBezTo>
                    <a:cubicBezTo>
                      <a:pt x="47710" y="30690"/>
                      <a:pt x="51406" y="45425"/>
                      <a:pt x="54026" y="52597"/>
                    </a:cubicBezTo>
                    <a:cubicBezTo>
                      <a:pt x="56635" y="59769"/>
                      <a:pt x="59770" y="76514"/>
                      <a:pt x="60693" y="85239"/>
                    </a:cubicBezTo>
                    <a:cubicBezTo>
                      <a:pt x="61617" y="93974"/>
                      <a:pt x="57265" y="95469"/>
                      <a:pt x="57265" y="95469"/>
                    </a:cubicBezTo>
                    <a:cubicBezTo>
                      <a:pt x="57265" y="95469"/>
                      <a:pt x="59788" y="98784"/>
                      <a:pt x="57893" y="104165"/>
                    </a:cubicBezTo>
                    <a:cubicBezTo>
                      <a:pt x="55998" y="109557"/>
                      <a:pt x="51311" y="106851"/>
                      <a:pt x="51311" y="106851"/>
                    </a:cubicBezTo>
                    <a:lnTo>
                      <a:pt x="49578" y="104251"/>
                    </a:lnTo>
                    <a:cubicBezTo>
                      <a:pt x="49578" y="104251"/>
                      <a:pt x="44548" y="108633"/>
                      <a:pt x="40786" y="103384"/>
                    </a:cubicBezTo>
                    <a:cubicBezTo>
                      <a:pt x="37024" y="98136"/>
                      <a:pt x="27451" y="74019"/>
                      <a:pt x="27451" y="74019"/>
                    </a:cubicBezTo>
                    <a:cubicBezTo>
                      <a:pt x="27451" y="74019"/>
                      <a:pt x="33566" y="93164"/>
                      <a:pt x="32404" y="97460"/>
                    </a:cubicBezTo>
                    <a:cubicBezTo>
                      <a:pt x="31242" y="101756"/>
                      <a:pt x="26680" y="100041"/>
                      <a:pt x="25527" y="97507"/>
                    </a:cubicBezTo>
                    <a:cubicBezTo>
                      <a:pt x="24375" y="94983"/>
                      <a:pt x="8401" y="51902"/>
                      <a:pt x="5296" y="46149"/>
                    </a:cubicBezTo>
                    <a:cubicBezTo>
                      <a:pt x="2200" y="40396"/>
                      <a:pt x="0" y="16450"/>
                      <a:pt x="0" y="16450"/>
                    </a:cubicBezTo>
                    <a:lnTo>
                      <a:pt x="28908" y="0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BBB369FE-4E2F-1ECB-4A1D-ED916F636741}"/>
                  </a:ext>
                </a:extLst>
              </p:cNvPr>
              <p:cNvSpPr/>
              <p:nvPr/>
            </p:nvSpPr>
            <p:spPr>
              <a:xfrm>
                <a:off x="8529402" y="3849748"/>
                <a:ext cx="83944" cy="107530"/>
              </a:xfrm>
              <a:custGeom>
                <a:avLst/>
                <a:gdLst>
                  <a:gd name="connsiteX0" fmla="*/ 55046 w 83944"/>
                  <a:gd name="connsiteY0" fmla="*/ 0 h 107530"/>
                  <a:gd name="connsiteX1" fmla="*/ 30671 w 83944"/>
                  <a:gd name="connsiteY1" fmla="*/ 6487 h 107530"/>
                  <a:gd name="connsiteX2" fmla="*/ 6869 w 83944"/>
                  <a:gd name="connsiteY2" fmla="*/ 21803 h 107530"/>
                  <a:gd name="connsiteX3" fmla="*/ 3468 w 83944"/>
                  <a:gd name="connsiteY3" fmla="*/ 32052 h 107530"/>
                  <a:gd name="connsiteX4" fmla="*/ 22527 w 83944"/>
                  <a:gd name="connsiteY4" fmla="*/ 28051 h 107530"/>
                  <a:gd name="connsiteX5" fmla="*/ 32919 w 83944"/>
                  <a:gd name="connsiteY5" fmla="*/ 25784 h 107530"/>
                  <a:gd name="connsiteX6" fmla="*/ 29929 w 83944"/>
                  <a:gd name="connsiteY6" fmla="*/ 52597 h 107530"/>
                  <a:gd name="connsiteX7" fmla="*/ 23261 w 83944"/>
                  <a:gd name="connsiteY7" fmla="*/ 85239 h 107530"/>
                  <a:gd name="connsiteX8" fmla="*/ 26690 w 83944"/>
                  <a:gd name="connsiteY8" fmla="*/ 95469 h 107530"/>
                  <a:gd name="connsiteX9" fmla="*/ 26062 w 83944"/>
                  <a:gd name="connsiteY9" fmla="*/ 104165 h 107530"/>
                  <a:gd name="connsiteX10" fmla="*/ 32643 w 83944"/>
                  <a:gd name="connsiteY10" fmla="*/ 106851 h 107530"/>
                  <a:gd name="connsiteX11" fmla="*/ 34377 w 83944"/>
                  <a:gd name="connsiteY11" fmla="*/ 104251 h 107530"/>
                  <a:gd name="connsiteX12" fmla="*/ 43168 w 83944"/>
                  <a:gd name="connsiteY12" fmla="*/ 103384 h 107530"/>
                  <a:gd name="connsiteX13" fmla="*/ 56503 w 83944"/>
                  <a:gd name="connsiteY13" fmla="*/ 74019 h 107530"/>
                  <a:gd name="connsiteX14" fmla="*/ 51550 w 83944"/>
                  <a:gd name="connsiteY14" fmla="*/ 97460 h 107530"/>
                  <a:gd name="connsiteX15" fmla="*/ 58427 w 83944"/>
                  <a:gd name="connsiteY15" fmla="*/ 97507 h 107530"/>
                  <a:gd name="connsiteX16" fmla="*/ 78649 w 83944"/>
                  <a:gd name="connsiteY16" fmla="*/ 46149 h 107530"/>
                  <a:gd name="connsiteX17" fmla="*/ 83945 w 83944"/>
                  <a:gd name="connsiteY17" fmla="*/ 16450 h 107530"/>
                  <a:gd name="connsiteX18" fmla="*/ 55046 w 83944"/>
                  <a:gd name="connsiteY18" fmla="*/ 0 h 107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83944" h="107530">
                    <a:moveTo>
                      <a:pt x="55046" y="0"/>
                    </a:moveTo>
                    <a:cubicBezTo>
                      <a:pt x="54170" y="114"/>
                      <a:pt x="41063" y="-229"/>
                      <a:pt x="30671" y="6487"/>
                    </a:cubicBezTo>
                    <a:cubicBezTo>
                      <a:pt x="20280" y="13202"/>
                      <a:pt x="12946" y="18326"/>
                      <a:pt x="6869" y="21803"/>
                    </a:cubicBezTo>
                    <a:cubicBezTo>
                      <a:pt x="801" y="25279"/>
                      <a:pt x="-3228" y="28480"/>
                      <a:pt x="3468" y="32052"/>
                    </a:cubicBezTo>
                    <a:cubicBezTo>
                      <a:pt x="10174" y="35614"/>
                      <a:pt x="17670" y="31661"/>
                      <a:pt x="22527" y="28051"/>
                    </a:cubicBezTo>
                    <a:cubicBezTo>
                      <a:pt x="27395" y="24441"/>
                      <a:pt x="29595" y="20879"/>
                      <a:pt x="32919" y="25784"/>
                    </a:cubicBezTo>
                    <a:cubicBezTo>
                      <a:pt x="36244" y="30690"/>
                      <a:pt x="32548" y="45425"/>
                      <a:pt x="29929" y="52597"/>
                    </a:cubicBezTo>
                    <a:cubicBezTo>
                      <a:pt x="27318" y="59769"/>
                      <a:pt x="24185" y="76514"/>
                      <a:pt x="23261" y="85239"/>
                    </a:cubicBezTo>
                    <a:cubicBezTo>
                      <a:pt x="22337" y="93974"/>
                      <a:pt x="26690" y="95469"/>
                      <a:pt x="26690" y="95469"/>
                    </a:cubicBezTo>
                    <a:cubicBezTo>
                      <a:pt x="26690" y="95469"/>
                      <a:pt x="24156" y="98784"/>
                      <a:pt x="26062" y="104165"/>
                    </a:cubicBezTo>
                    <a:cubicBezTo>
                      <a:pt x="27957" y="109557"/>
                      <a:pt x="32643" y="106851"/>
                      <a:pt x="32643" y="106851"/>
                    </a:cubicBezTo>
                    <a:lnTo>
                      <a:pt x="34377" y="104251"/>
                    </a:lnTo>
                    <a:cubicBezTo>
                      <a:pt x="34377" y="104251"/>
                      <a:pt x="39406" y="108633"/>
                      <a:pt x="43168" y="103384"/>
                    </a:cubicBezTo>
                    <a:cubicBezTo>
                      <a:pt x="46931" y="98136"/>
                      <a:pt x="56503" y="74019"/>
                      <a:pt x="56503" y="74019"/>
                    </a:cubicBezTo>
                    <a:cubicBezTo>
                      <a:pt x="56503" y="74019"/>
                      <a:pt x="50388" y="93164"/>
                      <a:pt x="51550" y="97460"/>
                    </a:cubicBezTo>
                    <a:cubicBezTo>
                      <a:pt x="52712" y="101756"/>
                      <a:pt x="57275" y="100041"/>
                      <a:pt x="58427" y="97507"/>
                    </a:cubicBezTo>
                    <a:cubicBezTo>
                      <a:pt x="59580" y="94983"/>
                      <a:pt x="75553" y="51902"/>
                      <a:pt x="78649" y="46149"/>
                    </a:cubicBezTo>
                    <a:cubicBezTo>
                      <a:pt x="81744" y="40396"/>
                      <a:pt x="83945" y="16450"/>
                      <a:pt x="83945" y="16450"/>
                    </a:cubicBezTo>
                    <a:lnTo>
                      <a:pt x="55046" y="0"/>
                    </a:lnTo>
                    <a:close/>
                  </a:path>
                </a:pathLst>
              </a:custGeom>
              <a:solidFill>
                <a:srgbClr val="F5F5F5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285" name="Graphic 216">
              <a:extLst>
                <a:ext uri="{FF2B5EF4-FFF2-40B4-BE49-F238E27FC236}">
                  <a16:creationId xmlns:a16="http://schemas.microsoft.com/office/drawing/2014/main" id="{6426EFD0-D0AF-6C3E-1F28-4BF9C0A1833C}"/>
                </a:ext>
              </a:extLst>
            </p:cNvPr>
            <p:cNvGrpSpPr/>
            <p:nvPr/>
          </p:nvGrpSpPr>
          <p:grpSpPr>
            <a:xfrm>
              <a:off x="6956295" y="1895900"/>
              <a:ext cx="542848" cy="687695"/>
              <a:chOff x="6956295" y="1895900"/>
              <a:chExt cx="542848" cy="687695"/>
            </a:xfrm>
          </p:grpSpPr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37733468-572C-7DFF-AA0E-DA6FF1FAFD5F}"/>
                  </a:ext>
                </a:extLst>
              </p:cNvPr>
              <p:cNvSpPr/>
              <p:nvPr/>
            </p:nvSpPr>
            <p:spPr>
              <a:xfrm>
                <a:off x="6956295" y="1895900"/>
                <a:ext cx="542848" cy="687695"/>
              </a:xfrm>
              <a:custGeom>
                <a:avLst/>
                <a:gdLst>
                  <a:gd name="connsiteX0" fmla="*/ 0 w 542848"/>
                  <a:gd name="connsiteY0" fmla="*/ 0 h 687695"/>
                  <a:gd name="connsiteX1" fmla="*/ 542849 w 542848"/>
                  <a:gd name="connsiteY1" fmla="*/ 0 h 687695"/>
                  <a:gd name="connsiteX2" fmla="*/ 542849 w 542848"/>
                  <a:gd name="connsiteY2" fmla="*/ 687696 h 687695"/>
                  <a:gd name="connsiteX3" fmla="*/ 0 w 542848"/>
                  <a:gd name="connsiteY3" fmla="*/ 687696 h 6876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2848" h="687695">
                    <a:moveTo>
                      <a:pt x="0" y="0"/>
                    </a:moveTo>
                    <a:lnTo>
                      <a:pt x="542849" y="0"/>
                    </a:lnTo>
                    <a:lnTo>
                      <a:pt x="542849" y="687696"/>
                    </a:lnTo>
                    <a:lnTo>
                      <a:pt x="0" y="687696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4E75626-826E-009E-0CD3-B1E6916697CD}"/>
                  </a:ext>
                </a:extLst>
              </p:cNvPr>
              <p:cNvSpPr/>
              <p:nvPr/>
            </p:nvSpPr>
            <p:spPr>
              <a:xfrm>
                <a:off x="7051403" y="2085508"/>
                <a:ext cx="318684" cy="298861"/>
              </a:xfrm>
              <a:custGeom>
                <a:avLst/>
                <a:gdLst>
                  <a:gd name="connsiteX0" fmla="*/ 298159 w 318684"/>
                  <a:gd name="connsiteY0" fmla="*/ 58148 h 298861"/>
                  <a:gd name="connsiteX1" fmla="*/ 298035 w 318684"/>
                  <a:gd name="connsiteY1" fmla="*/ 58139 h 298861"/>
                  <a:gd name="connsiteX2" fmla="*/ 294663 w 318684"/>
                  <a:gd name="connsiteY2" fmla="*/ 53786 h 298861"/>
                  <a:gd name="connsiteX3" fmla="*/ 290605 w 318684"/>
                  <a:gd name="connsiteY3" fmla="*/ 49509 h 298861"/>
                  <a:gd name="connsiteX4" fmla="*/ 225920 w 318684"/>
                  <a:gd name="connsiteY4" fmla="*/ 36879 h 298861"/>
                  <a:gd name="connsiteX5" fmla="*/ 193460 w 318684"/>
                  <a:gd name="connsiteY5" fmla="*/ 54662 h 298861"/>
                  <a:gd name="connsiteX6" fmla="*/ 176096 w 318684"/>
                  <a:gd name="connsiteY6" fmla="*/ 6123 h 298861"/>
                  <a:gd name="connsiteX7" fmla="*/ 173038 w 318684"/>
                  <a:gd name="connsiteY7" fmla="*/ 3227 h 298861"/>
                  <a:gd name="connsiteX8" fmla="*/ 170819 w 318684"/>
                  <a:gd name="connsiteY8" fmla="*/ 2103 h 298861"/>
                  <a:gd name="connsiteX9" fmla="*/ 161074 w 318684"/>
                  <a:gd name="connsiteY9" fmla="*/ 8 h 298861"/>
                  <a:gd name="connsiteX10" fmla="*/ 157417 w 318684"/>
                  <a:gd name="connsiteY10" fmla="*/ 198 h 298861"/>
                  <a:gd name="connsiteX11" fmla="*/ 147749 w 318684"/>
                  <a:gd name="connsiteY11" fmla="*/ 6351 h 298861"/>
                  <a:gd name="connsiteX12" fmla="*/ 161446 w 318684"/>
                  <a:gd name="connsiteY12" fmla="*/ 73912 h 298861"/>
                  <a:gd name="connsiteX13" fmla="*/ 170562 w 318684"/>
                  <a:gd name="connsiteY13" fmla="*/ 132920 h 298861"/>
                  <a:gd name="connsiteX14" fmla="*/ 165285 w 318684"/>
                  <a:gd name="connsiteY14" fmla="*/ 171763 h 298861"/>
                  <a:gd name="connsiteX15" fmla="*/ 136843 w 318684"/>
                  <a:gd name="connsiteY15" fmla="*/ 200738 h 298861"/>
                  <a:gd name="connsiteX16" fmla="*/ 121165 w 318684"/>
                  <a:gd name="connsiteY16" fmla="*/ 193003 h 298861"/>
                  <a:gd name="connsiteX17" fmla="*/ 107896 w 318684"/>
                  <a:gd name="connsiteY17" fmla="*/ 190146 h 298861"/>
                  <a:gd name="connsiteX18" fmla="*/ 73568 w 318684"/>
                  <a:gd name="connsiteY18" fmla="*/ 188993 h 298861"/>
                  <a:gd name="connsiteX19" fmla="*/ 44717 w 318684"/>
                  <a:gd name="connsiteY19" fmla="*/ 178897 h 298861"/>
                  <a:gd name="connsiteX20" fmla="*/ 2217 w 318684"/>
                  <a:gd name="connsiteY20" fmla="*/ 247248 h 298861"/>
                  <a:gd name="connsiteX21" fmla="*/ 34325 w 318684"/>
                  <a:gd name="connsiteY21" fmla="*/ 291959 h 298861"/>
                  <a:gd name="connsiteX22" fmla="*/ 41517 w 318684"/>
                  <a:gd name="connsiteY22" fmla="*/ 286215 h 298861"/>
                  <a:gd name="connsiteX23" fmla="*/ 50670 w 318684"/>
                  <a:gd name="connsiteY23" fmla="*/ 274775 h 298861"/>
                  <a:gd name="connsiteX24" fmla="*/ 55080 w 318684"/>
                  <a:gd name="connsiteY24" fmla="*/ 265793 h 298861"/>
                  <a:gd name="connsiteX25" fmla="*/ 56356 w 318684"/>
                  <a:gd name="connsiteY25" fmla="*/ 260412 h 298861"/>
                  <a:gd name="connsiteX26" fmla="*/ 55728 w 318684"/>
                  <a:gd name="connsiteY26" fmla="*/ 259821 h 298861"/>
                  <a:gd name="connsiteX27" fmla="*/ 55737 w 318684"/>
                  <a:gd name="connsiteY27" fmla="*/ 258516 h 298861"/>
                  <a:gd name="connsiteX28" fmla="*/ 45546 w 318684"/>
                  <a:gd name="connsiteY28" fmla="*/ 247801 h 298861"/>
                  <a:gd name="connsiteX29" fmla="*/ 39155 w 318684"/>
                  <a:gd name="connsiteY29" fmla="*/ 227931 h 298861"/>
                  <a:gd name="connsiteX30" fmla="*/ 69292 w 318684"/>
                  <a:gd name="connsiteY30" fmla="*/ 231761 h 298861"/>
                  <a:gd name="connsiteX31" fmla="*/ 78169 w 318684"/>
                  <a:gd name="connsiteY31" fmla="*/ 234704 h 298861"/>
                  <a:gd name="connsiteX32" fmla="*/ 91485 w 318684"/>
                  <a:gd name="connsiteY32" fmla="*/ 239533 h 298861"/>
                  <a:gd name="connsiteX33" fmla="*/ 91933 w 318684"/>
                  <a:gd name="connsiteY33" fmla="*/ 250220 h 298861"/>
                  <a:gd name="connsiteX34" fmla="*/ 94619 w 318684"/>
                  <a:gd name="connsiteY34" fmla="*/ 261993 h 298861"/>
                  <a:gd name="connsiteX35" fmla="*/ 174724 w 318684"/>
                  <a:gd name="connsiteY35" fmla="*/ 297797 h 298861"/>
                  <a:gd name="connsiteX36" fmla="*/ 313055 w 318684"/>
                  <a:gd name="connsiteY36" fmla="*/ 167629 h 298861"/>
                  <a:gd name="connsiteX37" fmla="*/ 298159 w 318684"/>
                  <a:gd name="connsiteY37" fmla="*/ 58148 h 298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318684" h="298861">
                    <a:moveTo>
                      <a:pt x="298159" y="58148"/>
                    </a:moveTo>
                    <a:cubicBezTo>
                      <a:pt x="298120" y="58110"/>
                      <a:pt x="298082" y="58139"/>
                      <a:pt x="298035" y="58139"/>
                    </a:cubicBezTo>
                    <a:cubicBezTo>
                      <a:pt x="296949" y="56653"/>
                      <a:pt x="295853" y="55186"/>
                      <a:pt x="294663" y="53786"/>
                    </a:cubicBezTo>
                    <a:cubicBezTo>
                      <a:pt x="293367" y="52262"/>
                      <a:pt x="292005" y="50862"/>
                      <a:pt x="290605" y="49509"/>
                    </a:cubicBezTo>
                    <a:cubicBezTo>
                      <a:pt x="273250" y="32802"/>
                      <a:pt x="248171" y="29402"/>
                      <a:pt x="225920" y="36879"/>
                    </a:cubicBezTo>
                    <a:cubicBezTo>
                      <a:pt x="206833" y="43289"/>
                      <a:pt x="197308" y="52843"/>
                      <a:pt x="193460" y="54662"/>
                    </a:cubicBezTo>
                    <a:cubicBezTo>
                      <a:pt x="181334" y="60377"/>
                      <a:pt x="174381" y="22525"/>
                      <a:pt x="176096" y="6123"/>
                    </a:cubicBezTo>
                    <a:cubicBezTo>
                      <a:pt x="175533" y="5085"/>
                      <a:pt x="174457" y="4094"/>
                      <a:pt x="173038" y="3227"/>
                    </a:cubicBezTo>
                    <a:cubicBezTo>
                      <a:pt x="172371" y="2818"/>
                      <a:pt x="171609" y="2446"/>
                      <a:pt x="170819" y="2103"/>
                    </a:cubicBezTo>
                    <a:cubicBezTo>
                      <a:pt x="168028" y="884"/>
                      <a:pt x="164542" y="84"/>
                      <a:pt x="161074" y="8"/>
                    </a:cubicBezTo>
                    <a:cubicBezTo>
                      <a:pt x="159846" y="-21"/>
                      <a:pt x="158617" y="27"/>
                      <a:pt x="157417" y="198"/>
                    </a:cubicBezTo>
                    <a:cubicBezTo>
                      <a:pt x="153292" y="789"/>
                      <a:pt x="149607" y="2627"/>
                      <a:pt x="147749" y="6351"/>
                    </a:cubicBezTo>
                    <a:cubicBezTo>
                      <a:pt x="145396" y="18191"/>
                      <a:pt x="144749" y="51262"/>
                      <a:pt x="161446" y="73912"/>
                    </a:cubicBezTo>
                    <a:cubicBezTo>
                      <a:pt x="174371" y="95001"/>
                      <a:pt x="171514" y="120328"/>
                      <a:pt x="170562" y="132920"/>
                    </a:cubicBezTo>
                    <a:cubicBezTo>
                      <a:pt x="169580" y="145921"/>
                      <a:pt x="167380" y="158894"/>
                      <a:pt x="165285" y="171763"/>
                    </a:cubicBezTo>
                    <a:cubicBezTo>
                      <a:pt x="161960" y="192146"/>
                      <a:pt x="148692" y="203795"/>
                      <a:pt x="136843" y="200738"/>
                    </a:cubicBezTo>
                    <a:cubicBezTo>
                      <a:pt x="131157" y="199271"/>
                      <a:pt x="126470" y="195366"/>
                      <a:pt x="121165" y="193003"/>
                    </a:cubicBezTo>
                    <a:cubicBezTo>
                      <a:pt x="116936" y="191117"/>
                      <a:pt x="112506" y="190308"/>
                      <a:pt x="107896" y="190146"/>
                    </a:cubicBezTo>
                    <a:cubicBezTo>
                      <a:pt x="96152" y="189736"/>
                      <a:pt x="85160" y="192327"/>
                      <a:pt x="73568" y="188993"/>
                    </a:cubicBezTo>
                    <a:cubicBezTo>
                      <a:pt x="63767" y="186174"/>
                      <a:pt x="54670" y="181211"/>
                      <a:pt x="44717" y="178897"/>
                    </a:cubicBezTo>
                    <a:cubicBezTo>
                      <a:pt x="5912" y="169886"/>
                      <a:pt x="-5356" y="218645"/>
                      <a:pt x="2217" y="247248"/>
                    </a:cubicBezTo>
                    <a:cubicBezTo>
                      <a:pt x="7065" y="265574"/>
                      <a:pt x="18399" y="281672"/>
                      <a:pt x="34325" y="291959"/>
                    </a:cubicBezTo>
                    <a:cubicBezTo>
                      <a:pt x="36669" y="290530"/>
                      <a:pt x="39126" y="288549"/>
                      <a:pt x="41517" y="286215"/>
                    </a:cubicBezTo>
                    <a:cubicBezTo>
                      <a:pt x="44879" y="282929"/>
                      <a:pt x="48080" y="278928"/>
                      <a:pt x="50670" y="274775"/>
                    </a:cubicBezTo>
                    <a:cubicBezTo>
                      <a:pt x="52528" y="271794"/>
                      <a:pt x="54061" y="268737"/>
                      <a:pt x="55080" y="265793"/>
                    </a:cubicBezTo>
                    <a:cubicBezTo>
                      <a:pt x="55728" y="263936"/>
                      <a:pt x="56166" y="262126"/>
                      <a:pt x="56356" y="260412"/>
                    </a:cubicBezTo>
                    <a:cubicBezTo>
                      <a:pt x="56156" y="260240"/>
                      <a:pt x="55938" y="260012"/>
                      <a:pt x="55728" y="259821"/>
                    </a:cubicBezTo>
                    <a:cubicBezTo>
                      <a:pt x="57128" y="260612"/>
                      <a:pt x="56938" y="259669"/>
                      <a:pt x="55737" y="258516"/>
                    </a:cubicBezTo>
                    <a:cubicBezTo>
                      <a:pt x="51442" y="254382"/>
                      <a:pt x="48708" y="251582"/>
                      <a:pt x="45546" y="247801"/>
                    </a:cubicBezTo>
                    <a:cubicBezTo>
                      <a:pt x="41745" y="243248"/>
                      <a:pt x="35468" y="234008"/>
                      <a:pt x="39155" y="227931"/>
                    </a:cubicBezTo>
                    <a:cubicBezTo>
                      <a:pt x="46231" y="216254"/>
                      <a:pt x="61319" y="227912"/>
                      <a:pt x="69292" y="231761"/>
                    </a:cubicBezTo>
                    <a:cubicBezTo>
                      <a:pt x="72101" y="233113"/>
                      <a:pt x="75045" y="234313"/>
                      <a:pt x="78169" y="234704"/>
                    </a:cubicBezTo>
                    <a:cubicBezTo>
                      <a:pt x="83341" y="235342"/>
                      <a:pt x="89532" y="232246"/>
                      <a:pt x="91485" y="239533"/>
                    </a:cubicBezTo>
                    <a:cubicBezTo>
                      <a:pt x="92390" y="242895"/>
                      <a:pt x="91647" y="246762"/>
                      <a:pt x="91933" y="250220"/>
                    </a:cubicBezTo>
                    <a:cubicBezTo>
                      <a:pt x="92266" y="254249"/>
                      <a:pt x="93190" y="258211"/>
                      <a:pt x="94619" y="261993"/>
                    </a:cubicBezTo>
                    <a:cubicBezTo>
                      <a:pt x="106792" y="294216"/>
                      <a:pt x="144120" y="302055"/>
                      <a:pt x="174724" y="297797"/>
                    </a:cubicBezTo>
                    <a:cubicBezTo>
                      <a:pt x="243161" y="288263"/>
                      <a:pt x="296710" y="233437"/>
                      <a:pt x="313055" y="167629"/>
                    </a:cubicBezTo>
                    <a:cubicBezTo>
                      <a:pt x="321609" y="133243"/>
                      <a:pt x="323076" y="86561"/>
                      <a:pt x="298159" y="58148"/>
                    </a:cubicBezTo>
                    <a:close/>
                  </a:path>
                </a:pathLst>
              </a:custGeom>
              <a:solidFill>
                <a:srgbClr val="F5F5F5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35BD659-21F9-1027-B1A1-7D89AFD8CAE8}"/>
                </a:ext>
              </a:extLst>
            </p:cNvPr>
            <p:cNvSpPr/>
            <p:nvPr/>
          </p:nvSpPr>
          <p:spPr>
            <a:xfrm>
              <a:off x="5012883" y="1934654"/>
              <a:ext cx="489442" cy="133552"/>
            </a:xfrm>
            <a:custGeom>
              <a:avLst/>
              <a:gdLst>
                <a:gd name="connsiteX0" fmla="*/ 487918 w 489442"/>
                <a:gd name="connsiteY0" fmla="*/ 131133 h 133552"/>
                <a:gd name="connsiteX1" fmla="*/ 487766 w 489442"/>
                <a:gd name="connsiteY1" fmla="*/ 128799 h 133552"/>
                <a:gd name="connsiteX2" fmla="*/ 487604 w 489442"/>
                <a:gd name="connsiteY2" fmla="*/ 122208 h 133552"/>
                <a:gd name="connsiteX3" fmla="*/ 487242 w 489442"/>
                <a:gd name="connsiteY3" fmla="*/ 96938 h 133552"/>
                <a:gd name="connsiteX4" fmla="*/ 486413 w 489442"/>
                <a:gd name="connsiteY4" fmla="*/ 2707 h 133552"/>
                <a:gd name="connsiteX5" fmla="*/ 487918 w 489442"/>
                <a:gd name="connsiteY5" fmla="*/ 4212 h 133552"/>
                <a:gd name="connsiteX6" fmla="*/ 2496 w 489442"/>
                <a:gd name="connsiteY6" fmla="*/ 5184 h 133552"/>
                <a:gd name="connsiteX7" fmla="*/ 4944 w 489442"/>
                <a:gd name="connsiteY7" fmla="*/ 2717 h 133552"/>
                <a:gd name="connsiteX8" fmla="*/ 4944 w 489442"/>
                <a:gd name="connsiteY8" fmla="*/ 2745 h 133552"/>
                <a:gd name="connsiteX9" fmla="*/ 4944 w 489442"/>
                <a:gd name="connsiteY9" fmla="*/ 2812 h 133552"/>
                <a:gd name="connsiteX10" fmla="*/ 4944 w 489442"/>
                <a:gd name="connsiteY10" fmla="*/ 2946 h 133552"/>
                <a:gd name="connsiteX11" fmla="*/ 4944 w 489442"/>
                <a:gd name="connsiteY11" fmla="*/ 3203 h 133552"/>
                <a:gd name="connsiteX12" fmla="*/ 4944 w 489442"/>
                <a:gd name="connsiteY12" fmla="*/ 3717 h 133552"/>
                <a:gd name="connsiteX13" fmla="*/ 4944 w 489442"/>
                <a:gd name="connsiteY13" fmla="*/ 4746 h 133552"/>
                <a:gd name="connsiteX14" fmla="*/ 4944 w 489442"/>
                <a:gd name="connsiteY14" fmla="*/ 6813 h 133552"/>
                <a:gd name="connsiteX15" fmla="*/ 4944 w 489442"/>
                <a:gd name="connsiteY15" fmla="*/ 10937 h 133552"/>
                <a:gd name="connsiteX16" fmla="*/ 4944 w 489442"/>
                <a:gd name="connsiteY16" fmla="*/ 19176 h 133552"/>
                <a:gd name="connsiteX17" fmla="*/ 4944 w 489442"/>
                <a:gd name="connsiteY17" fmla="*/ 35559 h 133552"/>
                <a:gd name="connsiteX18" fmla="*/ 4934 w 489442"/>
                <a:gd name="connsiteY18" fmla="*/ 67973 h 133552"/>
                <a:gd name="connsiteX19" fmla="*/ 4896 w 489442"/>
                <a:gd name="connsiteY19" fmla="*/ 131142 h 133552"/>
                <a:gd name="connsiteX20" fmla="*/ 2477 w 489442"/>
                <a:gd name="connsiteY20" fmla="*/ 128723 h 133552"/>
                <a:gd name="connsiteX21" fmla="*/ 348425 w 489442"/>
                <a:gd name="connsiteY21" fmla="*/ 129819 h 133552"/>
                <a:gd name="connsiteX22" fmla="*/ 450533 w 489442"/>
                <a:gd name="connsiteY22" fmla="*/ 130504 h 133552"/>
                <a:gd name="connsiteX23" fmla="*/ 478146 w 489442"/>
                <a:gd name="connsiteY23" fmla="*/ 130819 h 133552"/>
                <a:gd name="connsiteX24" fmla="*/ 485365 w 489442"/>
                <a:gd name="connsiteY24" fmla="*/ 130971 h 133552"/>
                <a:gd name="connsiteX25" fmla="*/ 487918 w 489442"/>
                <a:gd name="connsiteY25" fmla="*/ 131133 h 133552"/>
                <a:gd name="connsiteX26" fmla="*/ 485670 w 489442"/>
                <a:gd name="connsiteY26" fmla="*/ 131295 h 133552"/>
                <a:gd name="connsiteX27" fmla="*/ 478746 w 489442"/>
                <a:gd name="connsiteY27" fmla="*/ 131447 h 133552"/>
                <a:gd name="connsiteX28" fmla="*/ 451656 w 489442"/>
                <a:gd name="connsiteY28" fmla="*/ 131762 h 133552"/>
                <a:gd name="connsiteX29" fmla="*/ 350101 w 489442"/>
                <a:gd name="connsiteY29" fmla="*/ 132447 h 133552"/>
                <a:gd name="connsiteX30" fmla="*/ 2467 w 489442"/>
                <a:gd name="connsiteY30" fmla="*/ 133543 h 133552"/>
                <a:gd name="connsiteX31" fmla="*/ 48 w 489442"/>
                <a:gd name="connsiteY31" fmla="*/ 133552 h 133552"/>
                <a:gd name="connsiteX32" fmla="*/ 48 w 489442"/>
                <a:gd name="connsiteY32" fmla="*/ 131123 h 133552"/>
                <a:gd name="connsiteX33" fmla="*/ 10 w 489442"/>
                <a:gd name="connsiteY33" fmla="*/ 67954 h 133552"/>
                <a:gd name="connsiteX34" fmla="*/ 0 w 489442"/>
                <a:gd name="connsiteY34" fmla="*/ 35540 h 133552"/>
                <a:gd name="connsiteX35" fmla="*/ 0 w 489442"/>
                <a:gd name="connsiteY35" fmla="*/ 19157 h 133552"/>
                <a:gd name="connsiteX36" fmla="*/ 0 w 489442"/>
                <a:gd name="connsiteY36" fmla="*/ 10918 h 133552"/>
                <a:gd name="connsiteX37" fmla="*/ 0 w 489442"/>
                <a:gd name="connsiteY37" fmla="*/ 6794 h 133552"/>
                <a:gd name="connsiteX38" fmla="*/ 0 w 489442"/>
                <a:gd name="connsiteY38" fmla="*/ 4727 h 133552"/>
                <a:gd name="connsiteX39" fmla="*/ 0 w 489442"/>
                <a:gd name="connsiteY39" fmla="*/ 3698 h 133552"/>
                <a:gd name="connsiteX40" fmla="*/ 0 w 489442"/>
                <a:gd name="connsiteY40" fmla="*/ 3184 h 133552"/>
                <a:gd name="connsiteX41" fmla="*/ 0 w 489442"/>
                <a:gd name="connsiteY41" fmla="*/ 2926 h 133552"/>
                <a:gd name="connsiteX42" fmla="*/ 0 w 489442"/>
                <a:gd name="connsiteY42" fmla="*/ 2803 h 133552"/>
                <a:gd name="connsiteX43" fmla="*/ 0 w 489442"/>
                <a:gd name="connsiteY43" fmla="*/ 2736 h 133552"/>
                <a:gd name="connsiteX44" fmla="*/ 0 w 489442"/>
                <a:gd name="connsiteY44" fmla="*/ 2707 h 133552"/>
                <a:gd name="connsiteX45" fmla="*/ 2505 w 489442"/>
                <a:gd name="connsiteY45" fmla="*/ 231 h 133552"/>
                <a:gd name="connsiteX46" fmla="*/ 487928 w 489442"/>
                <a:gd name="connsiteY46" fmla="*/ 1202 h 133552"/>
                <a:gd name="connsiteX47" fmla="*/ 489442 w 489442"/>
                <a:gd name="connsiteY47" fmla="*/ 1202 h 133552"/>
                <a:gd name="connsiteX48" fmla="*/ 489433 w 489442"/>
                <a:gd name="connsiteY48" fmla="*/ 2707 h 133552"/>
                <a:gd name="connsiteX49" fmla="*/ 488604 w 489442"/>
                <a:gd name="connsiteY49" fmla="*/ 97834 h 133552"/>
                <a:gd name="connsiteX50" fmla="*/ 488242 w 489442"/>
                <a:gd name="connsiteY50" fmla="*/ 122770 h 133552"/>
                <a:gd name="connsiteX51" fmla="*/ 488080 w 489442"/>
                <a:gd name="connsiteY51" fmla="*/ 129095 h 133552"/>
                <a:gd name="connsiteX52" fmla="*/ 487918 w 489442"/>
                <a:gd name="connsiteY52" fmla="*/ 131133 h 13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489442" h="133552">
                  <a:moveTo>
                    <a:pt x="487918" y="131133"/>
                  </a:moveTo>
                  <a:cubicBezTo>
                    <a:pt x="487871" y="131085"/>
                    <a:pt x="487823" y="130295"/>
                    <a:pt x="487766" y="128799"/>
                  </a:cubicBezTo>
                  <a:cubicBezTo>
                    <a:pt x="487728" y="127075"/>
                    <a:pt x="487671" y="124913"/>
                    <a:pt x="487604" y="122208"/>
                  </a:cubicBezTo>
                  <a:cubicBezTo>
                    <a:pt x="487518" y="116169"/>
                    <a:pt x="487394" y="107740"/>
                    <a:pt x="487242" y="96938"/>
                  </a:cubicBezTo>
                  <a:cubicBezTo>
                    <a:pt x="487042" y="74764"/>
                    <a:pt x="486766" y="42893"/>
                    <a:pt x="486413" y="2707"/>
                  </a:cubicBezTo>
                  <a:lnTo>
                    <a:pt x="487918" y="4212"/>
                  </a:lnTo>
                  <a:cubicBezTo>
                    <a:pt x="377076" y="4431"/>
                    <a:pt x="200797" y="4784"/>
                    <a:pt x="2496" y="5184"/>
                  </a:cubicBezTo>
                  <a:cubicBezTo>
                    <a:pt x="3591" y="4079"/>
                    <a:pt x="0" y="7651"/>
                    <a:pt x="4944" y="2717"/>
                  </a:cubicBezTo>
                  <a:lnTo>
                    <a:pt x="4944" y="2745"/>
                  </a:lnTo>
                  <a:lnTo>
                    <a:pt x="4944" y="2812"/>
                  </a:lnTo>
                  <a:lnTo>
                    <a:pt x="4944" y="2946"/>
                  </a:lnTo>
                  <a:lnTo>
                    <a:pt x="4944" y="3203"/>
                  </a:lnTo>
                  <a:lnTo>
                    <a:pt x="4944" y="3717"/>
                  </a:lnTo>
                  <a:lnTo>
                    <a:pt x="4944" y="4746"/>
                  </a:lnTo>
                  <a:lnTo>
                    <a:pt x="4944" y="6813"/>
                  </a:lnTo>
                  <a:lnTo>
                    <a:pt x="4944" y="10937"/>
                  </a:lnTo>
                  <a:lnTo>
                    <a:pt x="4944" y="19176"/>
                  </a:lnTo>
                  <a:cubicBezTo>
                    <a:pt x="4944" y="24653"/>
                    <a:pt x="4944" y="30120"/>
                    <a:pt x="4944" y="35559"/>
                  </a:cubicBezTo>
                  <a:cubicBezTo>
                    <a:pt x="4944" y="46446"/>
                    <a:pt x="4934" y="57248"/>
                    <a:pt x="4934" y="67973"/>
                  </a:cubicBezTo>
                  <a:cubicBezTo>
                    <a:pt x="4924" y="89404"/>
                    <a:pt x="4906" y="110492"/>
                    <a:pt x="4896" y="131142"/>
                  </a:cubicBezTo>
                  <a:lnTo>
                    <a:pt x="2477" y="128723"/>
                  </a:lnTo>
                  <a:cubicBezTo>
                    <a:pt x="140713" y="129161"/>
                    <a:pt x="261671" y="129542"/>
                    <a:pt x="348425" y="129819"/>
                  </a:cubicBezTo>
                  <a:cubicBezTo>
                    <a:pt x="391639" y="130114"/>
                    <a:pt x="426320" y="130342"/>
                    <a:pt x="450533" y="130504"/>
                  </a:cubicBezTo>
                  <a:cubicBezTo>
                    <a:pt x="462315" y="130638"/>
                    <a:pt x="471545" y="130742"/>
                    <a:pt x="478146" y="130819"/>
                  </a:cubicBezTo>
                  <a:cubicBezTo>
                    <a:pt x="481117" y="130885"/>
                    <a:pt x="483499" y="130933"/>
                    <a:pt x="485365" y="130971"/>
                  </a:cubicBezTo>
                  <a:cubicBezTo>
                    <a:pt x="487004" y="131028"/>
                    <a:pt x="487861" y="131076"/>
                    <a:pt x="487918" y="131133"/>
                  </a:cubicBezTo>
                  <a:cubicBezTo>
                    <a:pt x="487966" y="131190"/>
                    <a:pt x="487213" y="131238"/>
                    <a:pt x="485670" y="131295"/>
                  </a:cubicBezTo>
                  <a:cubicBezTo>
                    <a:pt x="483880" y="131333"/>
                    <a:pt x="481594" y="131381"/>
                    <a:pt x="478746" y="131447"/>
                  </a:cubicBezTo>
                  <a:cubicBezTo>
                    <a:pt x="472269" y="131523"/>
                    <a:pt x="463220" y="131628"/>
                    <a:pt x="451656" y="131762"/>
                  </a:cubicBezTo>
                  <a:cubicBezTo>
                    <a:pt x="427568" y="131924"/>
                    <a:pt x="393078" y="132162"/>
                    <a:pt x="350101" y="132447"/>
                  </a:cubicBezTo>
                  <a:cubicBezTo>
                    <a:pt x="262928" y="132724"/>
                    <a:pt x="141380" y="133105"/>
                    <a:pt x="2467" y="133543"/>
                  </a:cubicBezTo>
                  <a:lnTo>
                    <a:pt x="48" y="133552"/>
                  </a:lnTo>
                  <a:lnTo>
                    <a:pt x="48" y="131123"/>
                  </a:lnTo>
                  <a:cubicBezTo>
                    <a:pt x="29" y="110473"/>
                    <a:pt x="19" y="89385"/>
                    <a:pt x="10" y="67954"/>
                  </a:cubicBezTo>
                  <a:cubicBezTo>
                    <a:pt x="10" y="57238"/>
                    <a:pt x="0" y="46427"/>
                    <a:pt x="0" y="35540"/>
                  </a:cubicBezTo>
                  <a:cubicBezTo>
                    <a:pt x="0" y="30101"/>
                    <a:pt x="0" y="24634"/>
                    <a:pt x="0" y="19157"/>
                  </a:cubicBezTo>
                  <a:lnTo>
                    <a:pt x="0" y="10918"/>
                  </a:lnTo>
                  <a:lnTo>
                    <a:pt x="0" y="6794"/>
                  </a:lnTo>
                  <a:lnTo>
                    <a:pt x="0" y="4727"/>
                  </a:lnTo>
                  <a:lnTo>
                    <a:pt x="0" y="3698"/>
                  </a:lnTo>
                  <a:lnTo>
                    <a:pt x="0" y="3184"/>
                  </a:lnTo>
                  <a:lnTo>
                    <a:pt x="0" y="2926"/>
                  </a:lnTo>
                  <a:lnTo>
                    <a:pt x="0" y="2803"/>
                  </a:lnTo>
                  <a:lnTo>
                    <a:pt x="0" y="2736"/>
                  </a:lnTo>
                  <a:lnTo>
                    <a:pt x="0" y="2707"/>
                  </a:lnTo>
                  <a:cubicBezTo>
                    <a:pt x="4953" y="-2246"/>
                    <a:pt x="1391" y="1336"/>
                    <a:pt x="2505" y="231"/>
                  </a:cubicBezTo>
                  <a:cubicBezTo>
                    <a:pt x="200806" y="631"/>
                    <a:pt x="377085" y="974"/>
                    <a:pt x="487928" y="1202"/>
                  </a:cubicBezTo>
                  <a:lnTo>
                    <a:pt x="489442" y="1202"/>
                  </a:lnTo>
                  <a:lnTo>
                    <a:pt x="489433" y="2707"/>
                  </a:lnTo>
                  <a:cubicBezTo>
                    <a:pt x="489080" y="43274"/>
                    <a:pt x="488795" y="75450"/>
                    <a:pt x="488604" y="97834"/>
                  </a:cubicBezTo>
                  <a:cubicBezTo>
                    <a:pt x="488452" y="108492"/>
                    <a:pt x="488328" y="116807"/>
                    <a:pt x="488242" y="122770"/>
                  </a:cubicBezTo>
                  <a:cubicBezTo>
                    <a:pt x="488175" y="125361"/>
                    <a:pt x="488128" y="127447"/>
                    <a:pt x="488080" y="129095"/>
                  </a:cubicBezTo>
                  <a:cubicBezTo>
                    <a:pt x="488014" y="130495"/>
                    <a:pt x="487966" y="131181"/>
                    <a:pt x="487918" y="131133"/>
                  </a:cubicBezTo>
                  <a:close/>
                </a:path>
              </a:pathLst>
            </a:custGeom>
            <a:solidFill>
              <a:srgbClr val="E0E0E0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293" name="Graphic 216">
              <a:extLst>
                <a:ext uri="{FF2B5EF4-FFF2-40B4-BE49-F238E27FC236}">
                  <a16:creationId xmlns:a16="http://schemas.microsoft.com/office/drawing/2014/main" id="{22EC1268-EB9C-F6FC-2EDD-6BC527296AF8}"/>
                </a:ext>
              </a:extLst>
            </p:cNvPr>
            <p:cNvGrpSpPr/>
            <p:nvPr/>
          </p:nvGrpSpPr>
          <p:grpSpPr>
            <a:xfrm>
              <a:off x="4120029" y="4244844"/>
              <a:ext cx="555555" cy="262314"/>
              <a:chOff x="4120029" y="4244844"/>
              <a:chExt cx="555555" cy="262314"/>
            </a:xfrm>
            <a:solidFill>
              <a:srgbClr val="E0E0E0"/>
            </a:solidFill>
          </p:grpSpPr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9AF403A5-93A4-1E9E-FF98-09686187E477}"/>
                  </a:ext>
                </a:extLst>
              </p:cNvPr>
              <p:cNvSpPr/>
              <p:nvPr/>
            </p:nvSpPr>
            <p:spPr>
              <a:xfrm>
                <a:off x="4120029" y="4373597"/>
                <a:ext cx="489442" cy="133561"/>
              </a:xfrm>
              <a:custGeom>
                <a:avLst/>
                <a:gdLst>
                  <a:gd name="connsiteX0" fmla="*/ 487918 w 489442"/>
                  <a:gd name="connsiteY0" fmla="*/ 131142 h 133561"/>
                  <a:gd name="connsiteX1" fmla="*/ 487766 w 489442"/>
                  <a:gd name="connsiteY1" fmla="*/ 128809 h 133561"/>
                  <a:gd name="connsiteX2" fmla="*/ 487604 w 489442"/>
                  <a:gd name="connsiteY2" fmla="*/ 122218 h 133561"/>
                  <a:gd name="connsiteX3" fmla="*/ 487242 w 489442"/>
                  <a:gd name="connsiteY3" fmla="*/ 96938 h 133561"/>
                  <a:gd name="connsiteX4" fmla="*/ 486413 w 489442"/>
                  <a:gd name="connsiteY4" fmla="*/ 2707 h 133561"/>
                  <a:gd name="connsiteX5" fmla="*/ 487918 w 489442"/>
                  <a:gd name="connsiteY5" fmla="*/ 4212 h 133561"/>
                  <a:gd name="connsiteX6" fmla="*/ 2496 w 489442"/>
                  <a:gd name="connsiteY6" fmla="*/ 5184 h 133561"/>
                  <a:gd name="connsiteX7" fmla="*/ 4943 w 489442"/>
                  <a:gd name="connsiteY7" fmla="*/ 2717 h 133561"/>
                  <a:gd name="connsiteX8" fmla="*/ 4943 w 489442"/>
                  <a:gd name="connsiteY8" fmla="*/ 2746 h 133561"/>
                  <a:gd name="connsiteX9" fmla="*/ 4943 w 489442"/>
                  <a:gd name="connsiteY9" fmla="*/ 2812 h 133561"/>
                  <a:gd name="connsiteX10" fmla="*/ 4943 w 489442"/>
                  <a:gd name="connsiteY10" fmla="*/ 2946 h 133561"/>
                  <a:gd name="connsiteX11" fmla="*/ 4943 w 489442"/>
                  <a:gd name="connsiteY11" fmla="*/ 3203 h 133561"/>
                  <a:gd name="connsiteX12" fmla="*/ 4943 w 489442"/>
                  <a:gd name="connsiteY12" fmla="*/ 3717 h 133561"/>
                  <a:gd name="connsiteX13" fmla="*/ 4943 w 489442"/>
                  <a:gd name="connsiteY13" fmla="*/ 4746 h 133561"/>
                  <a:gd name="connsiteX14" fmla="*/ 4943 w 489442"/>
                  <a:gd name="connsiteY14" fmla="*/ 6813 h 133561"/>
                  <a:gd name="connsiteX15" fmla="*/ 4943 w 489442"/>
                  <a:gd name="connsiteY15" fmla="*/ 10937 h 133561"/>
                  <a:gd name="connsiteX16" fmla="*/ 4943 w 489442"/>
                  <a:gd name="connsiteY16" fmla="*/ 19176 h 133561"/>
                  <a:gd name="connsiteX17" fmla="*/ 4943 w 489442"/>
                  <a:gd name="connsiteY17" fmla="*/ 35559 h 133561"/>
                  <a:gd name="connsiteX18" fmla="*/ 4934 w 489442"/>
                  <a:gd name="connsiteY18" fmla="*/ 67973 h 133561"/>
                  <a:gd name="connsiteX19" fmla="*/ 4896 w 489442"/>
                  <a:gd name="connsiteY19" fmla="*/ 131142 h 133561"/>
                  <a:gd name="connsiteX20" fmla="*/ 2477 w 489442"/>
                  <a:gd name="connsiteY20" fmla="*/ 128723 h 133561"/>
                  <a:gd name="connsiteX21" fmla="*/ 348425 w 489442"/>
                  <a:gd name="connsiteY21" fmla="*/ 129819 h 133561"/>
                  <a:gd name="connsiteX22" fmla="*/ 450533 w 489442"/>
                  <a:gd name="connsiteY22" fmla="*/ 130514 h 133561"/>
                  <a:gd name="connsiteX23" fmla="*/ 478146 w 489442"/>
                  <a:gd name="connsiteY23" fmla="*/ 130828 h 133561"/>
                  <a:gd name="connsiteX24" fmla="*/ 485365 w 489442"/>
                  <a:gd name="connsiteY24" fmla="*/ 130980 h 133561"/>
                  <a:gd name="connsiteX25" fmla="*/ 487918 w 489442"/>
                  <a:gd name="connsiteY25" fmla="*/ 131142 h 133561"/>
                  <a:gd name="connsiteX26" fmla="*/ 485670 w 489442"/>
                  <a:gd name="connsiteY26" fmla="*/ 131295 h 133561"/>
                  <a:gd name="connsiteX27" fmla="*/ 478746 w 489442"/>
                  <a:gd name="connsiteY27" fmla="*/ 131447 h 133561"/>
                  <a:gd name="connsiteX28" fmla="*/ 451656 w 489442"/>
                  <a:gd name="connsiteY28" fmla="*/ 131762 h 133561"/>
                  <a:gd name="connsiteX29" fmla="*/ 350101 w 489442"/>
                  <a:gd name="connsiteY29" fmla="*/ 132448 h 133561"/>
                  <a:gd name="connsiteX30" fmla="*/ 2467 w 489442"/>
                  <a:gd name="connsiteY30" fmla="*/ 133552 h 133561"/>
                  <a:gd name="connsiteX31" fmla="*/ 48 w 489442"/>
                  <a:gd name="connsiteY31" fmla="*/ 133562 h 133561"/>
                  <a:gd name="connsiteX32" fmla="*/ 48 w 489442"/>
                  <a:gd name="connsiteY32" fmla="*/ 131133 h 133561"/>
                  <a:gd name="connsiteX33" fmla="*/ 10 w 489442"/>
                  <a:gd name="connsiteY33" fmla="*/ 67963 h 133561"/>
                  <a:gd name="connsiteX34" fmla="*/ 0 w 489442"/>
                  <a:gd name="connsiteY34" fmla="*/ 35550 h 133561"/>
                  <a:gd name="connsiteX35" fmla="*/ 0 w 489442"/>
                  <a:gd name="connsiteY35" fmla="*/ 19167 h 133561"/>
                  <a:gd name="connsiteX36" fmla="*/ 0 w 489442"/>
                  <a:gd name="connsiteY36" fmla="*/ 10927 h 133561"/>
                  <a:gd name="connsiteX37" fmla="*/ 0 w 489442"/>
                  <a:gd name="connsiteY37" fmla="*/ 6803 h 133561"/>
                  <a:gd name="connsiteX38" fmla="*/ 0 w 489442"/>
                  <a:gd name="connsiteY38" fmla="*/ 4736 h 133561"/>
                  <a:gd name="connsiteX39" fmla="*/ 0 w 489442"/>
                  <a:gd name="connsiteY39" fmla="*/ 3707 h 133561"/>
                  <a:gd name="connsiteX40" fmla="*/ 0 w 489442"/>
                  <a:gd name="connsiteY40" fmla="*/ 3193 h 133561"/>
                  <a:gd name="connsiteX41" fmla="*/ 0 w 489442"/>
                  <a:gd name="connsiteY41" fmla="*/ 2936 h 133561"/>
                  <a:gd name="connsiteX42" fmla="*/ 0 w 489442"/>
                  <a:gd name="connsiteY42" fmla="*/ 2803 h 133561"/>
                  <a:gd name="connsiteX43" fmla="*/ 0 w 489442"/>
                  <a:gd name="connsiteY43" fmla="*/ 2736 h 133561"/>
                  <a:gd name="connsiteX44" fmla="*/ 0 w 489442"/>
                  <a:gd name="connsiteY44" fmla="*/ 2707 h 133561"/>
                  <a:gd name="connsiteX45" fmla="*/ 2505 w 489442"/>
                  <a:gd name="connsiteY45" fmla="*/ 231 h 133561"/>
                  <a:gd name="connsiteX46" fmla="*/ 487928 w 489442"/>
                  <a:gd name="connsiteY46" fmla="*/ 1202 h 133561"/>
                  <a:gd name="connsiteX47" fmla="*/ 489442 w 489442"/>
                  <a:gd name="connsiteY47" fmla="*/ 1202 h 133561"/>
                  <a:gd name="connsiteX48" fmla="*/ 489433 w 489442"/>
                  <a:gd name="connsiteY48" fmla="*/ 2707 h 133561"/>
                  <a:gd name="connsiteX49" fmla="*/ 488604 w 489442"/>
                  <a:gd name="connsiteY49" fmla="*/ 97834 h 133561"/>
                  <a:gd name="connsiteX50" fmla="*/ 488242 w 489442"/>
                  <a:gd name="connsiteY50" fmla="*/ 122770 h 133561"/>
                  <a:gd name="connsiteX51" fmla="*/ 488080 w 489442"/>
                  <a:gd name="connsiteY51" fmla="*/ 129095 h 133561"/>
                  <a:gd name="connsiteX52" fmla="*/ 487918 w 489442"/>
                  <a:gd name="connsiteY52" fmla="*/ 131142 h 1335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89442" h="133561">
                    <a:moveTo>
                      <a:pt x="487918" y="131142"/>
                    </a:moveTo>
                    <a:cubicBezTo>
                      <a:pt x="487871" y="131095"/>
                      <a:pt x="487823" y="130304"/>
                      <a:pt x="487766" y="128809"/>
                    </a:cubicBezTo>
                    <a:cubicBezTo>
                      <a:pt x="487728" y="127085"/>
                      <a:pt x="487671" y="124923"/>
                      <a:pt x="487604" y="122218"/>
                    </a:cubicBezTo>
                    <a:cubicBezTo>
                      <a:pt x="487518" y="116179"/>
                      <a:pt x="487394" y="107749"/>
                      <a:pt x="487242" y="96938"/>
                    </a:cubicBezTo>
                    <a:cubicBezTo>
                      <a:pt x="487051" y="74773"/>
                      <a:pt x="486766" y="42893"/>
                      <a:pt x="486413" y="2707"/>
                    </a:cubicBezTo>
                    <a:lnTo>
                      <a:pt x="487918" y="4212"/>
                    </a:lnTo>
                    <a:cubicBezTo>
                      <a:pt x="377076" y="4432"/>
                      <a:pt x="200797" y="4784"/>
                      <a:pt x="2496" y="5184"/>
                    </a:cubicBezTo>
                    <a:cubicBezTo>
                      <a:pt x="3591" y="4079"/>
                      <a:pt x="0" y="7651"/>
                      <a:pt x="4943" y="2717"/>
                    </a:cubicBezTo>
                    <a:lnTo>
                      <a:pt x="4943" y="2746"/>
                    </a:lnTo>
                    <a:lnTo>
                      <a:pt x="4943" y="2812"/>
                    </a:lnTo>
                    <a:lnTo>
                      <a:pt x="4943" y="2946"/>
                    </a:lnTo>
                    <a:lnTo>
                      <a:pt x="4943" y="3203"/>
                    </a:lnTo>
                    <a:lnTo>
                      <a:pt x="4943" y="3717"/>
                    </a:lnTo>
                    <a:lnTo>
                      <a:pt x="4943" y="4746"/>
                    </a:lnTo>
                    <a:lnTo>
                      <a:pt x="4943" y="6813"/>
                    </a:lnTo>
                    <a:lnTo>
                      <a:pt x="4943" y="10937"/>
                    </a:lnTo>
                    <a:lnTo>
                      <a:pt x="4943" y="19176"/>
                    </a:lnTo>
                    <a:cubicBezTo>
                      <a:pt x="4943" y="24653"/>
                      <a:pt x="4943" y="30120"/>
                      <a:pt x="4943" y="35559"/>
                    </a:cubicBezTo>
                    <a:cubicBezTo>
                      <a:pt x="4943" y="46446"/>
                      <a:pt x="4934" y="57247"/>
                      <a:pt x="4934" y="67973"/>
                    </a:cubicBezTo>
                    <a:cubicBezTo>
                      <a:pt x="4915" y="89404"/>
                      <a:pt x="4905" y="110492"/>
                      <a:pt x="4896" y="131142"/>
                    </a:cubicBezTo>
                    <a:lnTo>
                      <a:pt x="2477" y="128723"/>
                    </a:lnTo>
                    <a:cubicBezTo>
                      <a:pt x="140713" y="129161"/>
                      <a:pt x="261671" y="129552"/>
                      <a:pt x="348425" y="129819"/>
                    </a:cubicBezTo>
                    <a:cubicBezTo>
                      <a:pt x="391639" y="130114"/>
                      <a:pt x="426310" y="130342"/>
                      <a:pt x="450533" y="130514"/>
                    </a:cubicBezTo>
                    <a:cubicBezTo>
                      <a:pt x="462315" y="130647"/>
                      <a:pt x="471545" y="130752"/>
                      <a:pt x="478146" y="130828"/>
                    </a:cubicBezTo>
                    <a:cubicBezTo>
                      <a:pt x="481117" y="130895"/>
                      <a:pt x="483499" y="130942"/>
                      <a:pt x="485365" y="130980"/>
                    </a:cubicBezTo>
                    <a:cubicBezTo>
                      <a:pt x="487004" y="131038"/>
                      <a:pt x="487871" y="131085"/>
                      <a:pt x="487918" y="131142"/>
                    </a:cubicBezTo>
                    <a:cubicBezTo>
                      <a:pt x="487975" y="131190"/>
                      <a:pt x="487213" y="131247"/>
                      <a:pt x="485670" y="131295"/>
                    </a:cubicBezTo>
                    <a:cubicBezTo>
                      <a:pt x="483870" y="131333"/>
                      <a:pt x="481594" y="131390"/>
                      <a:pt x="478746" y="131447"/>
                    </a:cubicBezTo>
                    <a:cubicBezTo>
                      <a:pt x="472269" y="131523"/>
                      <a:pt x="463210" y="131628"/>
                      <a:pt x="451656" y="131762"/>
                    </a:cubicBezTo>
                    <a:cubicBezTo>
                      <a:pt x="427568" y="131923"/>
                      <a:pt x="393078" y="132162"/>
                      <a:pt x="350101" y="132448"/>
                    </a:cubicBezTo>
                    <a:cubicBezTo>
                      <a:pt x="262919" y="132724"/>
                      <a:pt x="141380" y="133105"/>
                      <a:pt x="2467" y="133552"/>
                    </a:cubicBezTo>
                    <a:lnTo>
                      <a:pt x="48" y="133562"/>
                    </a:lnTo>
                    <a:lnTo>
                      <a:pt x="48" y="131133"/>
                    </a:lnTo>
                    <a:cubicBezTo>
                      <a:pt x="38" y="110483"/>
                      <a:pt x="19" y="89394"/>
                      <a:pt x="10" y="67963"/>
                    </a:cubicBezTo>
                    <a:cubicBezTo>
                      <a:pt x="10" y="57247"/>
                      <a:pt x="0" y="46437"/>
                      <a:pt x="0" y="35550"/>
                    </a:cubicBezTo>
                    <a:cubicBezTo>
                      <a:pt x="0" y="30111"/>
                      <a:pt x="0" y="24643"/>
                      <a:pt x="0" y="19167"/>
                    </a:cubicBezTo>
                    <a:lnTo>
                      <a:pt x="0" y="10927"/>
                    </a:lnTo>
                    <a:lnTo>
                      <a:pt x="0" y="6803"/>
                    </a:lnTo>
                    <a:lnTo>
                      <a:pt x="0" y="4736"/>
                    </a:lnTo>
                    <a:lnTo>
                      <a:pt x="0" y="3707"/>
                    </a:lnTo>
                    <a:lnTo>
                      <a:pt x="0" y="3193"/>
                    </a:lnTo>
                    <a:lnTo>
                      <a:pt x="0" y="2936"/>
                    </a:lnTo>
                    <a:lnTo>
                      <a:pt x="0" y="2803"/>
                    </a:lnTo>
                    <a:lnTo>
                      <a:pt x="0" y="2736"/>
                    </a:lnTo>
                    <a:lnTo>
                      <a:pt x="0" y="2707"/>
                    </a:lnTo>
                    <a:cubicBezTo>
                      <a:pt x="4953" y="-2246"/>
                      <a:pt x="1391" y="1336"/>
                      <a:pt x="2505" y="231"/>
                    </a:cubicBezTo>
                    <a:cubicBezTo>
                      <a:pt x="200806" y="631"/>
                      <a:pt x="377085" y="974"/>
                      <a:pt x="487928" y="1202"/>
                    </a:cubicBezTo>
                    <a:lnTo>
                      <a:pt x="489442" y="1202"/>
                    </a:lnTo>
                    <a:lnTo>
                      <a:pt x="489433" y="2707"/>
                    </a:lnTo>
                    <a:cubicBezTo>
                      <a:pt x="489080" y="43275"/>
                      <a:pt x="488794" y="75450"/>
                      <a:pt x="488604" y="97834"/>
                    </a:cubicBezTo>
                    <a:cubicBezTo>
                      <a:pt x="488452" y="108492"/>
                      <a:pt x="488328" y="116808"/>
                      <a:pt x="488242" y="122770"/>
                    </a:cubicBezTo>
                    <a:cubicBezTo>
                      <a:pt x="488175" y="125361"/>
                      <a:pt x="488128" y="127447"/>
                      <a:pt x="488080" y="129095"/>
                    </a:cubicBezTo>
                    <a:cubicBezTo>
                      <a:pt x="488023" y="130504"/>
                      <a:pt x="487975" y="131190"/>
                      <a:pt x="487918" y="131142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0BB1F51A-0041-6CEE-A530-8256F172CCE5}"/>
                  </a:ext>
                </a:extLst>
              </p:cNvPr>
              <p:cNvSpPr/>
              <p:nvPr/>
            </p:nvSpPr>
            <p:spPr>
              <a:xfrm>
                <a:off x="4379593" y="4244844"/>
                <a:ext cx="295991" cy="133821"/>
              </a:xfrm>
              <a:custGeom>
                <a:avLst/>
                <a:gdLst>
                  <a:gd name="connsiteX0" fmla="*/ 294181 w 295991"/>
                  <a:gd name="connsiteY0" fmla="*/ 131469 h 133821"/>
                  <a:gd name="connsiteX1" fmla="*/ 293991 w 295991"/>
                  <a:gd name="connsiteY1" fmla="*/ 129021 h 133821"/>
                  <a:gd name="connsiteX2" fmla="*/ 293800 w 295991"/>
                  <a:gd name="connsiteY2" fmla="*/ 122221 h 133821"/>
                  <a:gd name="connsiteX3" fmla="*/ 293353 w 295991"/>
                  <a:gd name="connsiteY3" fmla="*/ 96475 h 133821"/>
                  <a:gd name="connsiteX4" fmla="*/ 292400 w 295991"/>
                  <a:gd name="connsiteY4" fmla="*/ 3044 h 133821"/>
                  <a:gd name="connsiteX5" fmla="*/ 294181 w 295991"/>
                  <a:gd name="connsiteY5" fmla="*/ 4825 h 133821"/>
                  <a:gd name="connsiteX6" fmla="*/ 2526 w 295991"/>
                  <a:gd name="connsiteY6" fmla="*/ 5520 h 133821"/>
                  <a:gd name="connsiteX7" fmla="*/ 4983 w 295991"/>
                  <a:gd name="connsiteY7" fmla="*/ 3063 h 133821"/>
                  <a:gd name="connsiteX8" fmla="*/ 4983 w 295991"/>
                  <a:gd name="connsiteY8" fmla="*/ 3091 h 133821"/>
                  <a:gd name="connsiteX9" fmla="*/ 4983 w 295991"/>
                  <a:gd name="connsiteY9" fmla="*/ 3158 h 133821"/>
                  <a:gd name="connsiteX10" fmla="*/ 4983 w 295991"/>
                  <a:gd name="connsiteY10" fmla="*/ 3291 h 133821"/>
                  <a:gd name="connsiteX11" fmla="*/ 4983 w 295991"/>
                  <a:gd name="connsiteY11" fmla="*/ 3558 h 133821"/>
                  <a:gd name="connsiteX12" fmla="*/ 4983 w 295991"/>
                  <a:gd name="connsiteY12" fmla="*/ 4092 h 133821"/>
                  <a:gd name="connsiteX13" fmla="*/ 4983 w 295991"/>
                  <a:gd name="connsiteY13" fmla="*/ 5149 h 133821"/>
                  <a:gd name="connsiteX14" fmla="*/ 4983 w 295991"/>
                  <a:gd name="connsiteY14" fmla="*/ 7254 h 133821"/>
                  <a:gd name="connsiteX15" fmla="*/ 4983 w 295991"/>
                  <a:gd name="connsiteY15" fmla="*/ 11464 h 133821"/>
                  <a:gd name="connsiteX16" fmla="*/ 4983 w 295991"/>
                  <a:gd name="connsiteY16" fmla="*/ 19865 h 133821"/>
                  <a:gd name="connsiteX17" fmla="*/ 4974 w 295991"/>
                  <a:gd name="connsiteY17" fmla="*/ 36524 h 133821"/>
                  <a:gd name="connsiteX18" fmla="*/ 4955 w 295991"/>
                  <a:gd name="connsiteY18" fmla="*/ 69214 h 133821"/>
                  <a:gd name="connsiteX19" fmla="*/ 4869 w 295991"/>
                  <a:gd name="connsiteY19" fmla="*/ 131479 h 133821"/>
                  <a:gd name="connsiteX20" fmla="*/ 2516 w 295991"/>
                  <a:gd name="connsiteY20" fmla="*/ 129126 h 133821"/>
                  <a:gd name="connsiteX21" fmla="*/ 211161 w 295991"/>
                  <a:gd name="connsiteY21" fmla="*/ 130241 h 133821"/>
                  <a:gd name="connsiteX22" fmla="*/ 271940 w 295991"/>
                  <a:gd name="connsiteY22" fmla="*/ 130888 h 133821"/>
                  <a:gd name="connsiteX23" fmla="*/ 288333 w 295991"/>
                  <a:gd name="connsiteY23" fmla="*/ 131184 h 133821"/>
                  <a:gd name="connsiteX24" fmla="*/ 294181 w 295991"/>
                  <a:gd name="connsiteY24" fmla="*/ 131469 h 133821"/>
                  <a:gd name="connsiteX25" fmla="*/ 288885 w 295991"/>
                  <a:gd name="connsiteY25" fmla="*/ 131755 h 133821"/>
                  <a:gd name="connsiteX26" fmla="*/ 272988 w 295991"/>
                  <a:gd name="connsiteY26" fmla="*/ 132050 h 133821"/>
                  <a:gd name="connsiteX27" fmla="*/ 212742 w 295991"/>
                  <a:gd name="connsiteY27" fmla="*/ 132698 h 133821"/>
                  <a:gd name="connsiteX28" fmla="*/ 2507 w 295991"/>
                  <a:gd name="connsiteY28" fmla="*/ 133812 h 133821"/>
                  <a:gd name="connsiteX29" fmla="*/ 154 w 295991"/>
                  <a:gd name="connsiteY29" fmla="*/ 133822 h 133821"/>
                  <a:gd name="connsiteX30" fmla="*/ 154 w 295991"/>
                  <a:gd name="connsiteY30" fmla="*/ 131450 h 133821"/>
                  <a:gd name="connsiteX31" fmla="*/ 68 w 295991"/>
                  <a:gd name="connsiteY31" fmla="*/ 69185 h 133821"/>
                  <a:gd name="connsiteX32" fmla="*/ 49 w 295991"/>
                  <a:gd name="connsiteY32" fmla="*/ 36496 h 133821"/>
                  <a:gd name="connsiteX33" fmla="*/ 40 w 295991"/>
                  <a:gd name="connsiteY33" fmla="*/ 19836 h 133821"/>
                  <a:gd name="connsiteX34" fmla="*/ 40 w 295991"/>
                  <a:gd name="connsiteY34" fmla="*/ 11435 h 133821"/>
                  <a:gd name="connsiteX35" fmla="*/ 40 w 295991"/>
                  <a:gd name="connsiteY35" fmla="*/ 7225 h 133821"/>
                  <a:gd name="connsiteX36" fmla="*/ 40 w 295991"/>
                  <a:gd name="connsiteY36" fmla="*/ 5120 h 133821"/>
                  <a:gd name="connsiteX37" fmla="*/ 40 w 295991"/>
                  <a:gd name="connsiteY37" fmla="*/ 4063 h 133821"/>
                  <a:gd name="connsiteX38" fmla="*/ 40 w 295991"/>
                  <a:gd name="connsiteY38" fmla="*/ 3530 h 133821"/>
                  <a:gd name="connsiteX39" fmla="*/ 40 w 295991"/>
                  <a:gd name="connsiteY39" fmla="*/ 3263 h 133821"/>
                  <a:gd name="connsiteX40" fmla="*/ 40 w 295991"/>
                  <a:gd name="connsiteY40" fmla="*/ 3129 h 133821"/>
                  <a:gd name="connsiteX41" fmla="*/ 40 w 295991"/>
                  <a:gd name="connsiteY41" fmla="*/ 3063 h 133821"/>
                  <a:gd name="connsiteX42" fmla="*/ 40 w 295991"/>
                  <a:gd name="connsiteY42" fmla="*/ 3034 h 133821"/>
                  <a:gd name="connsiteX43" fmla="*/ 2535 w 295991"/>
                  <a:gd name="connsiteY43" fmla="*/ 548 h 133821"/>
                  <a:gd name="connsiteX44" fmla="*/ 294191 w 295991"/>
                  <a:gd name="connsiteY44" fmla="*/ 1243 h 133821"/>
                  <a:gd name="connsiteX45" fmla="*/ 295991 w 295991"/>
                  <a:gd name="connsiteY45" fmla="*/ 1253 h 133821"/>
                  <a:gd name="connsiteX46" fmla="*/ 295972 w 295991"/>
                  <a:gd name="connsiteY46" fmla="*/ 3025 h 133821"/>
                  <a:gd name="connsiteX47" fmla="*/ 295019 w 295991"/>
                  <a:gd name="connsiteY47" fmla="*/ 97532 h 133821"/>
                  <a:gd name="connsiteX48" fmla="*/ 294581 w 295991"/>
                  <a:gd name="connsiteY48" fmla="*/ 122878 h 133821"/>
                  <a:gd name="connsiteX49" fmla="*/ 294181 w 295991"/>
                  <a:gd name="connsiteY49" fmla="*/ 131469 h 13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5991" h="133821">
                    <a:moveTo>
                      <a:pt x="294181" y="131469"/>
                    </a:moveTo>
                    <a:cubicBezTo>
                      <a:pt x="294115" y="131403"/>
                      <a:pt x="294057" y="130584"/>
                      <a:pt x="293991" y="129021"/>
                    </a:cubicBezTo>
                    <a:cubicBezTo>
                      <a:pt x="293934" y="127183"/>
                      <a:pt x="293876" y="124945"/>
                      <a:pt x="293800" y="122221"/>
                    </a:cubicBezTo>
                    <a:cubicBezTo>
                      <a:pt x="293696" y="115896"/>
                      <a:pt x="293543" y="107314"/>
                      <a:pt x="293353" y="96475"/>
                    </a:cubicBezTo>
                    <a:cubicBezTo>
                      <a:pt x="293124" y="73957"/>
                      <a:pt x="292800" y="42153"/>
                      <a:pt x="292400" y="3044"/>
                    </a:cubicBezTo>
                    <a:lnTo>
                      <a:pt x="294181" y="4825"/>
                    </a:lnTo>
                    <a:cubicBezTo>
                      <a:pt x="218619" y="5006"/>
                      <a:pt x="115826" y="5254"/>
                      <a:pt x="2526" y="5520"/>
                    </a:cubicBezTo>
                    <a:cubicBezTo>
                      <a:pt x="306" y="7730"/>
                      <a:pt x="5517" y="2510"/>
                      <a:pt x="4983" y="3063"/>
                    </a:cubicBezTo>
                    <a:lnTo>
                      <a:pt x="4983" y="3091"/>
                    </a:lnTo>
                    <a:lnTo>
                      <a:pt x="4983" y="3158"/>
                    </a:lnTo>
                    <a:lnTo>
                      <a:pt x="4983" y="3291"/>
                    </a:lnTo>
                    <a:lnTo>
                      <a:pt x="4983" y="3558"/>
                    </a:lnTo>
                    <a:lnTo>
                      <a:pt x="4983" y="4092"/>
                    </a:lnTo>
                    <a:lnTo>
                      <a:pt x="4983" y="5149"/>
                    </a:lnTo>
                    <a:lnTo>
                      <a:pt x="4983" y="7254"/>
                    </a:lnTo>
                    <a:lnTo>
                      <a:pt x="4983" y="11464"/>
                    </a:lnTo>
                    <a:lnTo>
                      <a:pt x="4983" y="19865"/>
                    </a:lnTo>
                    <a:cubicBezTo>
                      <a:pt x="4983" y="25447"/>
                      <a:pt x="4983" y="31000"/>
                      <a:pt x="4974" y="36524"/>
                    </a:cubicBezTo>
                    <a:cubicBezTo>
                      <a:pt x="4964" y="47564"/>
                      <a:pt x="4955" y="58470"/>
                      <a:pt x="4955" y="69214"/>
                    </a:cubicBezTo>
                    <a:cubicBezTo>
                      <a:pt x="4926" y="90693"/>
                      <a:pt x="4897" y="111524"/>
                      <a:pt x="4869" y="131479"/>
                    </a:cubicBezTo>
                    <a:lnTo>
                      <a:pt x="2516" y="129126"/>
                    </a:lnTo>
                    <a:cubicBezTo>
                      <a:pt x="86717" y="129574"/>
                      <a:pt x="159212" y="129964"/>
                      <a:pt x="211161" y="130241"/>
                    </a:cubicBezTo>
                    <a:cubicBezTo>
                      <a:pt x="236784" y="130517"/>
                      <a:pt x="257320" y="130736"/>
                      <a:pt x="271940" y="130888"/>
                    </a:cubicBezTo>
                    <a:cubicBezTo>
                      <a:pt x="278770" y="131012"/>
                      <a:pt x="284199" y="131107"/>
                      <a:pt x="288333" y="131184"/>
                    </a:cubicBezTo>
                    <a:cubicBezTo>
                      <a:pt x="292076" y="131279"/>
                      <a:pt x="294076" y="131365"/>
                      <a:pt x="294181" y="131469"/>
                    </a:cubicBezTo>
                    <a:cubicBezTo>
                      <a:pt x="294277" y="131565"/>
                      <a:pt x="292467" y="131660"/>
                      <a:pt x="288885" y="131755"/>
                    </a:cubicBezTo>
                    <a:cubicBezTo>
                      <a:pt x="284875" y="131831"/>
                      <a:pt x="279608" y="131926"/>
                      <a:pt x="272988" y="132050"/>
                    </a:cubicBezTo>
                    <a:cubicBezTo>
                      <a:pt x="258501" y="132203"/>
                      <a:pt x="238146" y="132422"/>
                      <a:pt x="212742" y="132698"/>
                    </a:cubicBezTo>
                    <a:cubicBezTo>
                      <a:pt x="160393" y="132974"/>
                      <a:pt x="87346" y="133365"/>
                      <a:pt x="2507" y="133812"/>
                    </a:cubicBezTo>
                    <a:lnTo>
                      <a:pt x="154" y="133822"/>
                    </a:lnTo>
                    <a:lnTo>
                      <a:pt x="154" y="131450"/>
                    </a:lnTo>
                    <a:cubicBezTo>
                      <a:pt x="125" y="111495"/>
                      <a:pt x="97" y="90664"/>
                      <a:pt x="68" y="69185"/>
                    </a:cubicBezTo>
                    <a:cubicBezTo>
                      <a:pt x="59" y="58441"/>
                      <a:pt x="49" y="47535"/>
                      <a:pt x="49" y="36496"/>
                    </a:cubicBezTo>
                    <a:cubicBezTo>
                      <a:pt x="49" y="30981"/>
                      <a:pt x="49" y="25418"/>
                      <a:pt x="40" y="19836"/>
                    </a:cubicBezTo>
                    <a:lnTo>
                      <a:pt x="40" y="11435"/>
                    </a:lnTo>
                    <a:lnTo>
                      <a:pt x="40" y="7225"/>
                    </a:lnTo>
                    <a:lnTo>
                      <a:pt x="40" y="5120"/>
                    </a:lnTo>
                    <a:lnTo>
                      <a:pt x="40" y="4063"/>
                    </a:lnTo>
                    <a:lnTo>
                      <a:pt x="40" y="3530"/>
                    </a:lnTo>
                    <a:lnTo>
                      <a:pt x="40" y="3263"/>
                    </a:lnTo>
                    <a:lnTo>
                      <a:pt x="40" y="3129"/>
                    </a:lnTo>
                    <a:lnTo>
                      <a:pt x="40" y="3063"/>
                    </a:lnTo>
                    <a:lnTo>
                      <a:pt x="40" y="3034"/>
                    </a:lnTo>
                    <a:cubicBezTo>
                      <a:pt x="-503" y="3558"/>
                      <a:pt x="4736" y="-1662"/>
                      <a:pt x="2535" y="548"/>
                    </a:cubicBezTo>
                    <a:cubicBezTo>
                      <a:pt x="115835" y="815"/>
                      <a:pt x="218629" y="1063"/>
                      <a:pt x="294191" y="1243"/>
                    </a:cubicBezTo>
                    <a:lnTo>
                      <a:pt x="295991" y="1253"/>
                    </a:lnTo>
                    <a:lnTo>
                      <a:pt x="295972" y="3025"/>
                    </a:lnTo>
                    <a:cubicBezTo>
                      <a:pt x="295572" y="42582"/>
                      <a:pt x="295248" y="74748"/>
                      <a:pt x="295019" y="97532"/>
                    </a:cubicBezTo>
                    <a:cubicBezTo>
                      <a:pt x="294829" y="108200"/>
                      <a:pt x="294686" y="116658"/>
                      <a:pt x="294581" y="122878"/>
                    </a:cubicBezTo>
                    <a:cubicBezTo>
                      <a:pt x="294419" y="128640"/>
                      <a:pt x="294305" y="131593"/>
                      <a:pt x="294181" y="131469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296" name="Graphic 216">
              <a:extLst>
                <a:ext uri="{FF2B5EF4-FFF2-40B4-BE49-F238E27FC236}">
                  <a16:creationId xmlns:a16="http://schemas.microsoft.com/office/drawing/2014/main" id="{FD4BCAFD-F28B-610F-14FF-4A0503D6A38B}"/>
                </a:ext>
              </a:extLst>
            </p:cNvPr>
            <p:cNvGrpSpPr/>
            <p:nvPr/>
          </p:nvGrpSpPr>
          <p:grpSpPr>
            <a:xfrm>
              <a:off x="8639337" y="5034295"/>
              <a:ext cx="555545" cy="262314"/>
              <a:chOff x="8639337" y="5034295"/>
              <a:chExt cx="555545" cy="262314"/>
            </a:xfrm>
            <a:solidFill>
              <a:srgbClr val="E0E0E0"/>
            </a:solidFill>
          </p:grpSpPr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D387700F-9EED-DC6D-38EC-5FD49F4D3FE6}"/>
                  </a:ext>
                </a:extLst>
              </p:cNvPr>
              <p:cNvSpPr/>
              <p:nvPr/>
            </p:nvSpPr>
            <p:spPr>
              <a:xfrm>
                <a:off x="8639337" y="5163057"/>
                <a:ext cx="489441" cy="133552"/>
              </a:xfrm>
              <a:custGeom>
                <a:avLst/>
                <a:gdLst>
                  <a:gd name="connsiteX0" fmla="*/ 487918 w 489441"/>
                  <a:gd name="connsiteY0" fmla="*/ 131124 h 133552"/>
                  <a:gd name="connsiteX1" fmla="*/ 487766 w 489441"/>
                  <a:gd name="connsiteY1" fmla="*/ 128790 h 133552"/>
                  <a:gd name="connsiteX2" fmla="*/ 487603 w 489441"/>
                  <a:gd name="connsiteY2" fmla="*/ 122198 h 133552"/>
                  <a:gd name="connsiteX3" fmla="*/ 487242 w 489441"/>
                  <a:gd name="connsiteY3" fmla="*/ 96929 h 133552"/>
                  <a:gd name="connsiteX4" fmla="*/ 486413 w 489441"/>
                  <a:gd name="connsiteY4" fmla="*/ 2698 h 133552"/>
                  <a:gd name="connsiteX5" fmla="*/ 487918 w 489441"/>
                  <a:gd name="connsiteY5" fmla="*/ 4203 h 133552"/>
                  <a:gd name="connsiteX6" fmla="*/ 2495 w 489441"/>
                  <a:gd name="connsiteY6" fmla="*/ 5174 h 133552"/>
                  <a:gd name="connsiteX7" fmla="*/ 4943 w 489441"/>
                  <a:gd name="connsiteY7" fmla="*/ 2707 h 133552"/>
                  <a:gd name="connsiteX8" fmla="*/ 4943 w 489441"/>
                  <a:gd name="connsiteY8" fmla="*/ 2736 h 133552"/>
                  <a:gd name="connsiteX9" fmla="*/ 4943 w 489441"/>
                  <a:gd name="connsiteY9" fmla="*/ 2803 h 133552"/>
                  <a:gd name="connsiteX10" fmla="*/ 4943 w 489441"/>
                  <a:gd name="connsiteY10" fmla="*/ 2936 h 133552"/>
                  <a:gd name="connsiteX11" fmla="*/ 4943 w 489441"/>
                  <a:gd name="connsiteY11" fmla="*/ 3193 h 133552"/>
                  <a:gd name="connsiteX12" fmla="*/ 4943 w 489441"/>
                  <a:gd name="connsiteY12" fmla="*/ 3707 h 133552"/>
                  <a:gd name="connsiteX13" fmla="*/ 4943 w 489441"/>
                  <a:gd name="connsiteY13" fmla="*/ 4736 h 133552"/>
                  <a:gd name="connsiteX14" fmla="*/ 4943 w 489441"/>
                  <a:gd name="connsiteY14" fmla="*/ 6803 h 133552"/>
                  <a:gd name="connsiteX15" fmla="*/ 4943 w 489441"/>
                  <a:gd name="connsiteY15" fmla="*/ 10928 h 133552"/>
                  <a:gd name="connsiteX16" fmla="*/ 4943 w 489441"/>
                  <a:gd name="connsiteY16" fmla="*/ 19167 h 133552"/>
                  <a:gd name="connsiteX17" fmla="*/ 4943 w 489441"/>
                  <a:gd name="connsiteY17" fmla="*/ 35550 h 133552"/>
                  <a:gd name="connsiteX18" fmla="*/ 4933 w 489441"/>
                  <a:gd name="connsiteY18" fmla="*/ 67963 h 133552"/>
                  <a:gd name="connsiteX19" fmla="*/ 4896 w 489441"/>
                  <a:gd name="connsiteY19" fmla="*/ 131133 h 133552"/>
                  <a:gd name="connsiteX20" fmla="*/ 2476 w 489441"/>
                  <a:gd name="connsiteY20" fmla="*/ 128714 h 133552"/>
                  <a:gd name="connsiteX21" fmla="*/ 348424 w 489441"/>
                  <a:gd name="connsiteY21" fmla="*/ 129809 h 133552"/>
                  <a:gd name="connsiteX22" fmla="*/ 450532 w 489441"/>
                  <a:gd name="connsiteY22" fmla="*/ 130504 h 133552"/>
                  <a:gd name="connsiteX23" fmla="*/ 478145 w 489441"/>
                  <a:gd name="connsiteY23" fmla="*/ 130819 h 133552"/>
                  <a:gd name="connsiteX24" fmla="*/ 485365 w 489441"/>
                  <a:gd name="connsiteY24" fmla="*/ 130971 h 133552"/>
                  <a:gd name="connsiteX25" fmla="*/ 487918 w 489441"/>
                  <a:gd name="connsiteY25" fmla="*/ 131124 h 133552"/>
                  <a:gd name="connsiteX26" fmla="*/ 485670 w 489441"/>
                  <a:gd name="connsiteY26" fmla="*/ 131285 h 133552"/>
                  <a:gd name="connsiteX27" fmla="*/ 478745 w 489441"/>
                  <a:gd name="connsiteY27" fmla="*/ 131438 h 133552"/>
                  <a:gd name="connsiteX28" fmla="*/ 451656 w 489441"/>
                  <a:gd name="connsiteY28" fmla="*/ 131752 h 133552"/>
                  <a:gd name="connsiteX29" fmla="*/ 350101 w 489441"/>
                  <a:gd name="connsiteY29" fmla="*/ 132438 h 133552"/>
                  <a:gd name="connsiteX30" fmla="*/ 2467 w 489441"/>
                  <a:gd name="connsiteY30" fmla="*/ 133543 h 133552"/>
                  <a:gd name="connsiteX31" fmla="*/ 47 w 489441"/>
                  <a:gd name="connsiteY31" fmla="*/ 133552 h 133552"/>
                  <a:gd name="connsiteX32" fmla="*/ 47 w 489441"/>
                  <a:gd name="connsiteY32" fmla="*/ 131124 h 133552"/>
                  <a:gd name="connsiteX33" fmla="*/ 9 w 489441"/>
                  <a:gd name="connsiteY33" fmla="*/ 67954 h 133552"/>
                  <a:gd name="connsiteX34" fmla="*/ 0 w 489441"/>
                  <a:gd name="connsiteY34" fmla="*/ 35540 h 133552"/>
                  <a:gd name="connsiteX35" fmla="*/ 0 w 489441"/>
                  <a:gd name="connsiteY35" fmla="*/ 19157 h 133552"/>
                  <a:gd name="connsiteX36" fmla="*/ 0 w 489441"/>
                  <a:gd name="connsiteY36" fmla="*/ 10918 h 133552"/>
                  <a:gd name="connsiteX37" fmla="*/ 0 w 489441"/>
                  <a:gd name="connsiteY37" fmla="*/ 6794 h 133552"/>
                  <a:gd name="connsiteX38" fmla="*/ 0 w 489441"/>
                  <a:gd name="connsiteY38" fmla="*/ 4727 h 133552"/>
                  <a:gd name="connsiteX39" fmla="*/ 0 w 489441"/>
                  <a:gd name="connsiteY39" fmla="*/ 3698 h 133552"/>
                  <a:gd name="connsiteX40" fmla="*/ 0 w 489441"/>
                  <a:gd name="connsiteY40" fmla="*/ 3184 h 133552"/>
                  <a:gd name="connsiteX41" fmla="*/ 0 w 489441"/>
                  <a:gd name="connsiteY41" fmla="*/ 2926 h 133552"/>
                  <a:gd name="connsiteX42" fmla="*/ 0 w 489441"/>
                  <a:gd name="connsiteY42" fmla="*/ 2793 h 133552"/>
                  <a:gd name="connsiteX43" fmla="*/ 0 w 489441"/>
                  <a:gd name="connsiteY43" fmla="*/ 2726 h 133552"/>
                  <a:gd name="connsiteX44" fmla="*/ 0 w 489441"/>
                  <a:gd name="connsiteY44" fmla="*/ 2707 h 133552"/>
                  <a:gd name="connsiteX45" fmla="*/ 2505 w 489441"/>
                  <a:gd name="connsiteY45" fmla="*/ 231 h 133552"/>
                  <a:gd name="connsiteX46" fmla="*/ 487927 w 489441"/>
                  <a:gd name="connsiteY46" fmla="*/ 1202 h 133552"/>
                  <a:gd name="connsiteX47" fmla="*/ 489442 w 489441"/>
                  <a:gd name="connsiteY47" fmla="*/ 1202 h 133552"/>
                  <a:gd name="connsiteX48" fmla="*/ 489432 w 489441"/>
                  <a:gd name="connsiteY48" fmla="*/ 2707 h 133552"/>
                  <a:gd name="connsiteX49" fmla="*/ 488604 w 489441"/>
                  <a:gd name="connsiteY49" fmla="*/ 97834 h 133552"/>
                  <a:gd name="connsiteX50" fmla="*/ 488242 w 489441"/>
                  <a:gd name="connsiteY50" fmla="*/ 122770 h 133552"/>
                  <a:gd name="connsiteX51" fmla="*/ 488080 w 489441"/>
                  <a:gd name="connsiteY51" fmla="*/ 129095 h 133552"/>
                  <a:gd name="connsiteX52" fmla="*/ 487918 w 489441"/>
                  <a:gd name="connsiteY52" fmla="*/ 131124 h 133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</a:cxnLst>
                <a:rect l="l" t="t" r="r" b="b"/>
                <a:pathLst>
                  <a:path w="489441" h="133552">
                    <a:moveTo>
                      <a:pt x="487918" y="131124"/>
                    </a:moveTo>
                    <a:cubicBezTo>
                      <a:pt x="487870" y="131076"/>
                      <a:pt x="487823" y="130285"/>
                      <a:pt x="487766" y="128790"/>
                    </a:cubicBezTo>
                    <a:cubicBezTo>
                      <a:pt x="487727" y="127066"/>
                      <a:pt x="487670" y="124904"/>
                      <a:pt x="487603" y="122198"/>
                    </a:cubicBezTo>
                    <a:cubicBezTo>
                      <a:pt x="487518" y="116160"/>
                      <a:pt x="487394" y="107730"/>
                      <a:pt x="487242" y="96929"/>
                    </a:cubicBezTo>
                    <a:cubicBezTo>
                      <a:pt x="487042" y="74755"/>
                      <a:pt x="486765" y="42884"/>
                      <a:pt x="486413" y="2698"/>
                    </a:cubicBezTo>
                    <a:lnTo>
                      <a:pt x="487918" y="4203"/>
                    </a:lnTo>
                    <a:cubicBezTo>
                      <a:pt x="377075" y="4422"/>
                      <a:pt x="200796" y="4774"/>
                      <a:pt x="2495" y="5174"/>
                    </a:cubicBezTo>
                    <a:cubicBezTo>
                      <a:pt x="3590" y="4070"/>
                      <a:pt x="0" y="7641"/>
                      <a:pt x="4943" y="2707"/>
                    </a:cubicBezTo>
                    <a:lnTo>
                      <a:pt x="4943" y="2736"/>
                    </a:lnTo>
                    <a:lnTo>
                      <a:pt x="4943" y="2803"/>
                    </a:lnTo>
                    <a:lnTo>
                      <a:pt x="4943" y="2936"/>
                    </a:lnTo>
                    <a:lnTo>
                      <a:pt x="4943" y="3193"/>
                    </a:lnTo>
                    <a:lnTo>
                      <a:pt x="4943" y="3707"/>
                    </a:lnTo>
                    <a:lnTo>
                      <a:pt x="4943" y="4736"/>
                    </a:lnTo>
                    <a:lnTo>
                      <a:pt x="4943" y="6803"/>
                    </a:lnTo>
                    <a:lnTo>
                      <a:pt x="4943" y="10928"/>
                    </a:lnTo>
                    <a:lnTo>
                      <a:pt x="4943" y="19167"/>
                    </a:lnTo>
                    <a:cubicBezTo>
                      <a:pt x="4943" y="24644"/>
                      <a:pt x="4943" y="30111"/>
                      <a:pt x="4943" y="35550"/>
                    </a:cubicBezTo>
                    <a:cubicBezTo>
                      <a:pt x="4943" y="46437"/>
                      <a:pt x="4933" y="57238"/>
                      <a:pt x="4933" y="67963"/>
                    </a:cubicBezTo>
                    <a:cubicBezTo>
                      <a:pt x="4924" y="89394"/>
                      <a:pt x="4905" y="110483"/>
                      <a:pt x="4896" y="131133"/>
                    </a:cubicBezTo>
                    <a:lnTo>
                      <a:pt x="2476" y="128714"/>
                    </a:lnTo>
                    <a:cubicBezTo>
                      <a:pt x="140712" y="129152"/>
                      <a:pt x="261671" y="129533"/>
                      <a:pt x="348424" y="129809"/>
                    </a:cubicBezTo>
                    <a:cubicBezTo>
                      <a:pt x="391639" y="130104"/>
                      <a:pt x="426310" y="130333"/>
                      <a:pt x="450532" y="130504"/>
                    </a:cubicBezTo>
                    <a:cubicBezTo>
                      <a:pt x="462315" y="130638"/>
                      <a:pt x="471544" y="130742"/>
                      <a:pt x="478145" y="130819"/>
                    </a:cubicBezTo>
                    <a:cubicBezTo>
                      <a:pt x="481117" y="130885"/>
                      <a:pt x="483498" y="130933"/>
                      <a:pt x="485365" y="130971"/>
                    </a:cubicBezTo>
                    <a:cubicBezTo>
                      <a:pt x="487003" y="131019"/>
                      <a:pt x="487861" y="131076"/>
                      <a:pt x="487918" y="131124"/>
                    </a:cubicBezTo>
                    <a:cubicBezTo>
                      <a:pt x="487975" y="131171"/>
                      <a:pt x="487213" y="131228"/>
                      <a:pt x="485670" y="131285"/>
                    </a:cubicBezTo>
                    <a:cubicBezTo>
                      <a:pt x="483870" y="131323"/>
                      <a:pt x="481593" y="131371"/>
                      <a:pt x="478745" y="131438"/>
                    </a:cubicBezTo>
                    <a:cubicBezTo>
                      <a:pt x="472268" y="131514"/>
                      <a:pt x="463219" y="131619"/>
                      <a:pt x="451656" y="131752"/>
                    </a:cubicBezTo>
                    <a:cubicBezTo>
                      <a:pt x="427568" y="131914"/>
                      <a:pt x="393077" y="132152"/>
                      <a:pt x="350101" y="132438"/>
                    </a:cubicBezTo>
                    <a:cubicBezTo>
                      <a:pt x="262918" y="132714"/>
                      <a:pt x="141379" y="133095"/>
                      <a:pt x="2467" y="133543"/>
                    </a:cubicBezTo>
                    <a:lnTo>
                      <a:pt x="47" y="133552"/>
                    </a:lnTo>
                    <a:lnTo>
                      <a:pt x="47" y="131124"/>
                    </a:lnTo>
                    <a:cubicBezTo>
                      <a:pt x="38" y="110473"/>
                      <a:pt x="19" y="89385"/>
                      <a:pt x="9" y="67954"/>
                    </a:cubicBezTo>
                    <a:cubicBezTo>
                      <a:pt x="9" y="57238"/>
                      <a:pt x="0" y="46427"/>
                      <a:pt x="0" y="35540"/>
                    </a:cubicBezTo>
                    <a:cubicBezTo>
                      <a:pt x="0" y="30101"/>
                      <a:pt x="0" y="24634"/>
                      <a:pt x="0" y="19157"/>
                    </a:cubicBezTo>
                    <a:lnTo>
                      <a:pt x="0" y="10918"/>
                    </a:lnTo>
                    <a:lnTo>
                      <a:pt x="0" y="6794"/>
                    </a:lnTo>
                    <a:lnTo>
                      <a:pt x="0" y="4727"/>
                    </a:lnTo>
                    <a:lnTo>
                      <a:pt x="0" y="3698"/>
                    </a:lnTo>
                    <a:lnTo>
                      <a:pt x="0" y="3184"/>
                    </a:lnTo>
                    <a:lnTo>
                      <a:pt x="0" y="2926"/>
                    </a:lnTo>
                    <a:lnTo>
                      <a:pt x="0" y="2793"/>
                    </a:lnTo>
                    <a:lnTo>
                      <a:pt x="0" y="2726"/>
                    </a:lnTo>
                    <a:lnTo>
                      <a:pt x="0" y="2707"/>
                    </a:lnTo>
                    <a:cubicBezTo>
                      <a:pt x="4953" y="-2246"/>
                      <a:pt x="1391" y="1336"/>
                      <a:pt x="2505" y="231"/>
                    </a:cubicBezTo>
                    <a:cubicBezTo>
                      <a:pt x="200806" y="631"/>
                      <a:pt x="377085" y="983"/>
                      <a:pt x="487927" y="1202"/>
                    </a:cubicBezTo>
                    <a:lnTo>
                      <a:pt x="489442" y="1202"/>
                    </a:lnTo>
                    <a:lnTo>
                      <a:pt x="489432" y="2707"/>
                    </a:lnTo>
                    <a:cubicBezTo>
                      <a:pt x="489080" y="43275"/>
                      <a:pt x="488794" y="75450"/>
                      <a:pt x="488604" y="97834"/>
                    </a:cubicBezTo>
                    <a:cubicBezTo>
                      <a:pt x="488451" y="108492"/>
                      <a:pt x="488327" y="116808"/>
                      <a:pt x="488242" y="122770"/>
                    </a:cubicBezTo>
                    <a:cubicBezTo>
                      <a:pt x="488175" y="125361"/>
                      <a:pt x="488127" y="127447"/>
                      <a:pt x="488080" y="129095"/>
                    </a:cubicBezTo>
                    <a:cubicBezTo>
                      <a:pt x="488013" y="130495"/>
                      <a:pt x="487966" y="131181"/>
                      <a:pt x="487918" y="131124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5064D88F-EE1F-F259-8FB9-BFC49BCD435C}"/>
                  </a:ext>
                </a:extLst>
              </p:cNvPr>
              <p:cNvSpPr/>
              <p:nvPr/>
            </p:nvSpPr>
            <p:spPr>
              <a:xfrm>
                <a:off x="8898891" y="5034295"/>
                <a:ext cx="295990" cy="133821"/>
              </a:xfrm>
              <a:custGeom>
                <a:avLst/>
                <a:gdLst>
                  <a:gd name="connsiteX0" fmla="*/ 294181 w 295990"/>
                  <a:gd name="connsiteY0" fmla="*/ 131460 h 133821"/>
                  <a:gd name="connsiteX1" fmla="*/ 294000 w 295990"/>
                  <a:gd name="connsiteY1" fmla="*/ 129012 h 133821"/>
                  <a:gd name="connsiteX2" fmla="*/ 293810 w 295990"/>
                  <a:gd name="connsiteY2" fmla="*/ 122202 h 133821"/>
                  <a:gd name="connsiteX3" fmla="*/ 293362 w 295990"/>
                  <a:gd name="connsiteY3" fmla="*/ 96456 h 133821"/>
                  <a:gd name="connsiteX4" fmla="*/ 292400 w 295990"/>
                  <a:gd name="connsiteY4" fmla="*/ 3025 h 133821"/>
                  <a:gd name="connsiteX5" fmla="*/ 294181 w 295990"/>
                  <a:gd name="connsiteY5" fmla="*/ 4806 h 133821"/>
                  <a:gd name="connsiteX6" fmla="*/ 2526 w 295990"/>
                  <a:gd name="connsiteY6" fmla="*/ 5501 h 133821"/>
                  <a:gd name="connsiteX7" fmla="*/ 4983 w 295990"/>
                  <a:gd name="connsiteY7" fmla="*/ 3044 h 133821"/>
                  <a:gd name="connsiteX8" fmla="*/ 4983 w 295990"/>
                  <a:gd name="connsiteY8" fmla="*/ 3072 h 133821"/>
                  <a:gd name="connsiteX9" fmla="*/ 4983 w 295990"/>
                  <a:gd name="connsiteY9" fmla="*/ 3139 h 133821"/>
                  <a:gd name="connsiteX10" fmla="*/ 4983 w 295990"/>
                  <a:gd name="connsiteY10" fmla="*/ 3272 h 133821"/>
                  <a:gd name="connsiteX11" fmla="*/ 4983 w 295990"/>
                  <a:gd name="connsiteY11" fmla="*/ 3539 h 133821"/>
                  <a:gd name="connsiteX12" fmla="*/ 4983 w 295990"/>
                  <a:gd name="connsiteY12" fmla="*/ 4063 h 133821"/>
                  <a:gd name="connsiteX13" fmla="*/ 4983 w 295990"/>
                  <a:gd name="connsiteY13" fmla="*/ 5120 h 133821"/>
                  <a:gd name="connsiteX14" fmla="*/ 4983 w 295990"/>
                  <a:gd name="connsiteY14" fmla="*/ 7235 h 133821"/>
                  <a:gd name="connsiteX15" fmla="*/ 4983 w 295990"/>
                  <a:gd name="connsiteY15" fmla="*/ 11454 h 133821"/>
                  <a:gd name="connsiteX16" fmla="*/ 4983 w 295990"/>
                  <a:gd name="connsiteY16" fmla="*/ 19855 h 133821"/>
                  <a:gd name="connsiteX17" fmla="*/ 4974 w 295990"/>
                  <a:gd name="connsiteY17" fmla="*/ 36515 h 133821"/>
                  <a:gd name="connsiteX18" fmla="*/ 4955 w 295990"/>
                  <a:gd name="connsiteY18" fmla="*/ 69204 h 133821"/>
                  <a:gd name="connsiteX19" fmla="*/ 4869 w 295990"/>
                  <a:gd name="connsiteY19" fmla="*/ 131469 h 133821"/>
                  <a:gd name="connsiteX20" fmla="*/ 2516 w 295990"/>
                  <a:gd name="connsiteY20" fmla="*/ 129117 h 133821"/>
                  <a:gd name="connsiteX21" fmla="*/ 211161 w 295990"/>
                  <a:gd name="connsiteY21" fmla="*/ 130231 h 133821"/>
                  <a:gd name="connsiteX22" fmla="*/ 271941 w 295990"/>
                  <a:gd name="connsiteY22" fmla="*/ 130879 h 133821"/>
                  <a:gd name="connsiteX23" fmla="*/ 288333 w 295990"/>
                  <a:gd name="connsiteY23" fmla="*/ 131174 h 133821"/>
                  <a:gd name="connsiteX24" fmla="*/ 294181 w 295990"/>
                  <a:gd name="connsiteY24" fmla="*/ 131460 h 133821"/>
                  <a:gd name="connsiteX25" fmla="*/ 288885 w 295990"/>
                  <a:gd name="connsiteY25" fmla="*/ 131755 h 133821"/>
                  <a:gd name="connsiteX26" fmla="*/ 272988 w 295990"/>
                  <a:gd name="connsiteY26" fmla="*/ 132050 h 133821"/>
                  <a:gd name="connsiteX27" fmla="*/ 212742 w 295990"/>
                  <a:gd name="connsiteY27" fmla="*/ 132698 h 133821"/>
                  <a:gd name="connsiteX28" fmla="*/ 2507 w 295990"/>
                  <a:gd name="connsiteY28" fmla="*/ 133813 h 133821"/>
                  <a:gd name="connsiteX29" fmla="*/ 154 w 295990"/>
                  <a:gd name="connsiteY29" fmla="*/ 133822 h 133821"/>
                  <a:gd name="connsiteX30" fmla="*/ 154 w 295990"/>
                  <a:gd name="connsiteY30" fmla="*/ 131450 h 133821"/>
                  <a:gd name="connsiteX31" fmla="*/ 68 w 295990"/>
                  <a:gd name="connsiteY31" fmla="*/ 69185 h 133821"/>
                  <a:gd name="connsiteX32" fmla="*/ 49 w 295990"/>
                  <a:gd name="connsiteY32" fmla="*/ 36496 h 133821"/>
                  <a:gd name="connsiteX33" fmla="*/ 40 w 295990"/>
                  <a:gd name="connsiteY33" fmla="*/ 19836 h 133821"/>
                  <a:gd name="connsiteX34" fmla="*/ 40 w 295990"/>
                  <a:gd name="connsiteY34" fmla="*/ 11435 h 133821"/>
                  <a:gd name="connsiteX35" fmla="*/ 40 w 295990"/>
                  <a:gd name="connsiteY35" fmla="*/ 7225 h 133821"/>
                  <a:gd name="connsiteX36" fmla="*/ 40 w 295990"/>
                  <a:gd name="connsiteY36" fmla="*/ 5111 h 133821"/>
                  <a:gd name="connsiteX37" fmla="*/ 40 w 295990"/>
                  <a:gd name="connsiteY37" fmla="*/ 4053 h 133821"/>
                  <a:gd name="connsiteX38" fmla="*/ 40 w 295990"/>
                  <a:gd name="connsiteY38" fmla="*/ 3529 h 133821"/>
                  <a:gd name="connsiteX39" fmla="*/ 40 w 295990"/>
                  <a:gd name="connsiteY39" fmla="*/ 3263 h 133821"/>
                  <a:gd name="connsiteX40" fmla="*/ 40 w 295990"/>
                  <a:gd name="connsiteY40" fmla="*/ 3130 h 133821"/>
                  <a:gd name="connsiteX41" fmla="*/ 40 w 295990"/>
                  <a:gd name="connsiteY41" fmla="*/ 3063 h 133821"/>
                  <a:gd name="connsiteX42" fmla="*/ 40 w 295990"/>
                  <a:gd name="connsiteY42" fmla="*/ 3034 h 133821"/>
                  <a:gd name="connsiteX43" fmla="*/ 2536 w 295990"/>
                  <a:gd name="connsiteY43" fmla="*/ 548 h 133821"/>
                  <a:gd name="connsiteX44" fmla="*/ 294191 w 295990"/>
                  <a:gd name="connsiteY44" fmla="*/ 1244 h 133821"/>
                  <a:gd name="connsiteX45" fmla="*/ 295991 w 295990"/>
                  <a:gd name="connsiteY45" fmla="*/ 1244 h 133821"/>
                  <a:gd name="connsiteX46" fmla="*/ 295972 w 295990"/>
                  <a:gd name="connsiteY46" fmla="*/ 3015 h 133821"/>
                  <a:gd name="connsiteX47" fmla="*/ 295019 w 295990"/>
                  <a:gd name="connsiteY47" fmla="*/ 97522 h 133821"/>
                  <a:gd name="connsiteX48" fmla="*/ 294572 w 295990"/>
                  <a:gd name="connsiteY48" fmla="*/ 122868 h 133821"/>
                  <a:gd name="connsiteX49" fmla="*/ 294181 w 295990"/>
                  <a:gd name="connsiteY49" fmla="*/ 131460 h 133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295990" h="133821">
                    <a:moveTo>
                      <a:pt x="294181" y="131460"/>
                    </a:moveTo>
                    <a:cubicBezTo>
                      <a:pt x="294124" y="131393"/>
                      <a:pt x="294057" y="130574"/>
                      <a:pt x="294000" y="129012"/>
                    </a:cubicBezTo>
                    <a:cubicBezTo>
                      <a:pt x="293943" y="127164"/>
                      <a:pt x="293886" y="124935"/>
                      <a:pt x="293810" y="122202"/>
                    </a:cubicBezTo>
                    <a:cubicBezTo>
                      <a:pt x="293696" y="115886"/>
                      <a:pt x="293553" y="107295"/>
                      <a:pt x="293362" y="96456"/>
                    </a:cubicBezTo>
                    <a:cubicBezTo>
                      <a:pt x="293133" y="73938"/>
                      <a:pt x="292810" y="42134"/>
                      <a:pt x="292400" y="3025"/>
                    </a:cubicBezTo>
                    <a:lnTo>
                      <a:pt x="294181" y="4806"/>
                    </a:lnTo>
                    <a:cubicBezTo>
                      <a:pt x="218619" y="4987"/>
                      <a:pt x="115826" y="5234"/>
                      <a:pt x="2526" y="5501"/>
                    </a:cubicBezTo>
                    <a:cubicBezTo>
                      <a:pt x="307" y="7711"/>
                      <a:pt x="5507" y="2491"/>
                      <a:pt x="4983" y="3044"/>
                    </a:cubicBezTo>
                    <a:lnTo>
                      <a:pt x="4983" y="3072"/>
                    </a:lnTo>
                    <a:lnTo>
                      <a:pt x="4983" y="3139"/>
                    </a:lnTo>
                    <a:lnTo>
                      <a:pt x="4983" y="3272"/>
                    </a:lnTo>
                    <a:lnTo>
                      <a:pt x="4983" y="3539"/>
                    </a:lnTo>
                    <a:lnTo>
                      <a:pt x="4983" y="4063"/>
                    </a:lnTo>
                    <a:lnTo>
                      <a:pt x="4983" y="5120"/>
                    </a:lnTo>
                    <a:lnTo>
                      <a:pt x="4983" y="7235"/>
                    </a:lnTo>
                    <a:lnTo>
                      <a:pt x="4983" y="11454"/>
                    </a:lnTo>
                    <a:lnTo>
                      <a:pt x="4983" y="19855"/>
                    </a:lnTo>
                    <a:cubicBezTo>
                      <a:pt x="4983" y="25437"/>
                      <a:pt x="4983" y="30990"/>
                      <a:pt x="4974" y="36515"/>
                    </a:cubicBezTo>
                    <a:cubicBezTo>
                      <a:pt x="4964" y="47554"/>
                      <a:pt x="4955" y="58460"/>
                      <a:pt x="4955" y="69204"/>
                    </a:cubicBezTo>
                    <a:cubicBezTo>
                      <a:pt x="4926" y="90683"/>
                      <a:pt x="4898" y="111514"/>
                      <a:pt x="4869" y="131469"/>
                    </a:cubicBezTo>
                    <a:lnTo>
                      <a:pt x="2516" y="129117"/>
                    </a:lnTo>
                    <a:cubicBezTo>
                      <a:pt x="86717" y="129564"/>
                      <a:pt x="159212" y="129955"/>
                      <a:pt x="211161" y="130231"/>
                    </a:cubicBezTo>
                    <a:cubicBezTo>
                      <a:pt x="236783" y="130507"/>
                      <a:pt x="257319" y="130726"/>
                      <a:pt x="271941" y="130879"/>
                    </a:cubicBezTo>
                    <a:cubicBezTo>
                      <a:pt x="278770" y="131003"/>
                      <a:pt x="284199" y="131098"/>
                      <a:pt x="288333" y="131174"/>
                    </a:cubicBezTo>
                    <a:cubicBezTo>
                      <a:pt x="292086" y="131269"/>
                      <a:pt x="294086" y="131364"/>
                      <a:pt x="294181" y="131460"/>
                    </a:cubicBezTo>
                    <a:cubicBezTo>
                      <a:pt x="294276" y="131555"/>
                      <a:pt x="292467" y="131650"/>
                      <a:pt x="288885" y="131755"/>
                    </a:cubicBezTo>
                    <a:cubicBezTo>
                      <a:pt x="284885" y="131831"/>
                      <a:pt x="279608" y="131927"/>
                      <a:pt x="272988" y="132050"/>
                    </a:cubicBezTo>
                    <a:cubicBezTo>
                      <a:pt x="258501" y="132203"/>
                      <a:pt x="238146" y="132422"/>
                      <a:pt x="212742" y="132698"/>
                    </a:cubicBezTo>
                    <a:cubicBezTo>
                      <a:pt x="160393" y="132974"/>
                      <a:pt x="87346" y="133365"/>
                      <a:pt x="2507" y="133813"/>
                    </a:cubicBezTo>
                    <a:lnTo>
                      <a:pt x="154" y="133822"/>
                    </a:lnTo>
                    <a:lnTo>
                      <a:pt x="154" y="131450"/>
                    </a:lnTo>
                    <a:cubicBezTo>
                      <a:pt x="126" y="111495"/>
                      <a:pt x="97" y="90664"/>
                      <a:pt x="68" y="69185"/>
                    </a:cubicBezTo>
                    <a:cubicBezTo>
                      <a:pt x="59" y="58441"/>
                      <a:pt x="49" y="47535"/>
                      <a:pt x="49" y="36496"/>
                    </a:cubicBezTo>
                    <a:cubicBezTo>
                      <a:pt x="49" y="30980"/>
                      <a:pt x="49" y="25428"/>
                      <a:pt x="40" y="19836"/>
                    </a:cubicBezTo>
                    <a:lnTo>
                      <a:pt x="40" y="11435"/>
                    </a:lnTo>
                    <a:lnTo>
                      <a:pt x="40" y="7225"/>
                    </a:lnTo>
                    <a:lnTo>
                      <a:pt x="40" y="5111"/>
                    </a:lnTo>
                    <a:lnTo>
                      <a:pt x="40" y="4053"/>
                    </a:lnTo>
                    <a:lnTo>
                      <a:pt x="40" y="3529"/>
                    </a:lnTo>
                    <a:lnTo>
                      <a:pt x="40" y="3263"/>
                    </a:lnTo>
                    <a:lnTo>
                      <a:pt x="40" y="3130"/>
                    </a:lnTo>
                    <a:lnTo>
                      <a:pt x="40" y="3063"/>
                    </a:lnTo>
                    <a:lnTo>
                      <a:pt x="40" y="3034"/>
                    </a:lnTo>
                    <a:cubicBezTo>
                      <a:pt x="-503" y="3558"/>
                      <a:pt x="4735" y="-1662"/>
                      <a:pt x="2536" y="548"/>
                    </a:cubicBezTo>
                    <a:cubicBezTo>
                      <a:pt x="115835" y="815"/>
                      <a:pt x="218629" y="1062"/>
                      <a:pt x="294191" y="1244"/>
                    </a:cubicBezTo>
                    <a:lnTo>
                      <a:pt x="295991" y="1244"/>
                    </a:lnTo>
                    <a:lnTo>
                      <a:pt x="295972" y="3015"/>
                    </a:lnTo>
                    <a:cubicBezTo>
                      <a:pt x="295572" y="42572"/>
                      <a:pt x="295248" y="74748"/>
                      <a:pt x="295019" y="97522"/>
                    </a:cubicBezTo>
                    <a:cubicBezTo>
                      <a:pt x="294829" y="108190"/>
                      <a:pt x="294686" y="116648"/>
                      <a:pt x="294572" y="122868"/>
                    </a:cubicBezTo>
                    <a:cubicBezTo>
                      <a:pt x="294429" y="128640"/>
                      <a:pt x="294305" y="131584"/>
                      <a:pt x="294181" y="131460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93B86CD4-5AFD-DAED-E1BB-F7EDD56D2369}"/>
              </a:ext>
            </a:extLst>
          </p:cNvPr>
          <p:cNvSpPr/>
          <p:nvPr/>
        </p:nvSpPr>
        <p:spPr>
          <a:xfrm>
            <a:off x="3065468" y="6022062"/>
            <a:ext cx="5912986" cy="4952"/>
          </a:xfrm>
          <a:custGeom>
            <a:avLst/>
            <a:gdLst>
              <a:gd name="connsiteX0" fmla="*/ 5912987 w 5912986"/>
              <a:gd name="connsiteY0" fmla="*/ 2477 h 4952"/>
              <a:gd name="connsiteX1" fmla="*/ 2956636 w 5912986"/>
              <a:gd name="connsiteY1" fmla="*/ 4953 h 4952"/>
              <a:gd name="connsiteX2" fmla="*/ 0 w 5912986"/>
              <a:gd name="connsiteY2" fmla="*/ 2477 h 4952"/>
              <a:gd name="connsiteX3" fmla="*/ 2956636 w 5912986"/>
              <a:gd name="connsiteY3" fmla="*/ 0 h 4952"/>
              <a:gd name="connsiteX4" fmla="*/ 5912987 w 5912986"/>
              <a:gd name="connsiteY4" fmla="*/ 2477 h 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2986" h="4952">
                <a:moveTo>
                  <a:pt x="5912987" y="2477"/>
                </a:moveTo>
                <a:cubicBezTo>
                  <a:pt x="5912987" y="3848"/>
                  <a:pt x="4589212" y="4953"/>
                  <a:pt x="2956636" y="4953"/>
                </a:cubicBezTo>
                <a:cubicBezTo>
                  <a:pt x="1323489" y="4953"/>
                  <a:pt x="0" y="3839"/>
                  <a:pt x="0" y="2477"/>
                </a:cubicBezTo>
                <a:cubicBezTo>
                  <a:pt x="0" y="1114"/>
                  <a:pt x="1323489" y="0"/>
                  <a:pt x="2956636" y="0"/>
                </a:cubicBezTo>
                <a:cubicBezTo>
                  <a:pt x="4589212" y="0"/>
                  <a:pt x="5912987" y="1105"/>
                  <a:pt x="5912987" y="2477"/>
                </a:cubicBezTo>
                <a:close/>
              </a:path>
            </a:pathLst>
          </a:custGeom>
          <a:solidFill>
            <a:srgbClr val="263238"/>
          </a:solidFill>
          <a:ln w="9525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310" name="Graphic 216">
            <a:extLst>
              <a:ext uri="{FF2B5EF4-FFF2-40B4-BE49-F238E27FC236}">
                <a16:creationId xmlns:a16="http://schemas.microsoft.com/office/drawing/2014/main" id="{09445D9F-F6FF-049C-E57B-49CC7FBAE26B}"/>
              </a:ext>
            </a:extLst>
          </p:cNvPr>
          <p:cNvGrpSpPr/>
          <p:nvPr/>
        </p:nvGrpSpPr>
        <p:grpSpPr>
          <a:xfrm>
            <a:off x="2927346" y="1927133"/>
            <a:ext cx="2557814" cy="2047385"/>
            <a:chOff x="2927346" y="1927133"/>
            <a:chExt cx="2557814" cy="2047385"/>
          </a:xfrm>
        </p:grpSpPr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B8B58689-D25F-C61E-88A6-7AAB4E819CF3}"/>
                </a:ext>
              </a:extLst>
            </p:cNvPr>
            <p:cNvSpPr/>
            <p:nvPr/>
          </p:nvSpPr>
          <p:spPr>
            <a:xfrm>
              <a:off x="2929832" y="1929141"/>
              <a:ext cx="2043360" cy="2043360"/>
            </a:xfrm>
            <a:custGeom>
              <a:avLst/>
              <a:gdLst>
                <a:gd name="connsiteX0" fmla="*/ 2043360 w 2043360"/>
                <a:gd name="connsiteY0" fmla="*/ 1021680 h 2043360"/>
                <a:gd name="connsiteX1" fmla="*/ 1021680 w 2043360"/>
                <a:gd name="connsiteY1" fmla="*/ 2043360 h 2043360"/>
                <a:gd name="connsiteX2" fmla="*/ 0 w 2043360"/>
                <a:gd name="connsiteY2" fmla="*/ 1021680 h 2043360"/>
                <a:gd name="connsiteX3" fmla="*/ 1021680 w 2043360"/>
                <a:gd name="connsiteY3" fmla="*/ 0 h 2043360"/>
                <a:gd name="connsiteX4" fmla="*/ 2043360 w 2043360"/>
                <a:gd name="connsiteY4" fmla="*/ 1021680 h 204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3360" h="2043360">
                  <a:moveTo>
                    <a:pt x="2043360" y="1021680"/>
                  </a:moveTo>
                  <a:cubicBezTo>
                    <a:pt x="2043360" y="1585938"/>
                    <a:pt x="1585938" y="2043360"/>
                    <a:pt x="1021680" y="2043360"/>
                  </a:cubicBezTo>
                  <a:cubicBezTo>
                    <a:pt x="457422" y="2043360"/>
                    <a:pt x="0" y="1585938"/>
                    <a:pt x="0" y="1021680"/>
                  </a:cubicBezTo>
                  <a:cubicBezTo>
                    <a:pt x="0" y="457422"/>
                    <a:pt x="457422" y="0"/>
                    <a:pt x="1021680" y="0"/>
                  </a:cubicBezTo>
                  <a:cubicBezTo>
                    <a:pt x="1585938" y="0"/>
                    <a:pt x="2043360" y="457422"/>
                    <a:pt x="2043360" y="1021680"/>
                  </a:cubicBezTo>
                  <a:close/>
                </a:path>
              </a:pathLst>
            </a:custGeom>
            <a:solidFill>
              <a:srgbClr val="F5F5F5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312" name="Graphic 216">
              <a:extLst>
                <a:ext uri="{FF2B5EF4-FFF2-40B4-BE49-F238E27FC236}">
                  <a16:creationId xmlns:a16="http://schemas.microsoft.com/office/drawing/2014/main" id="{8FA40865-9929-FC94-BF0A-C25156A33EB8}"/>
                </a:ext>
              </a:extLst>
            </p:cNvPr>
            <p:cNvGrpSpPr/>
            <p:nvPr/>
          </p:nvGrpSpPr>
          <p:grpSpPr>
            <a:xfrm>
              <a:off x="2927346" y="1927133"/>
              <a:ext cx="2557814" cy="2047385"/>
              <a:chOff x="2927346" y="1927133"/>
              <a:chExt cx="2557814" cy="2047385"/>
            </a:xfrm>
          </p:grpSpPr>
          <p:grpSp>
            <p:nvGrpSpPr>
              <p:cNvPr id="313" name="Graphic 216">
                <a:extLst>
                  <a:ext uri="{FF2B5EF4-FFF2-40B4-BE49-F238E27FC236}">
                    <a16:creationId xmlns:a16="http://schemas.microsoft.com/office/drawing/2014/main" id="{5A265175-6824-5E4E-18E8-F234860F5C1B}"/>
                  </a:ext>
                </a:extLst>
              </p:cNvPr>
              <p:cNvGrpSpPr/>
              <p:nvPr/>
            </p:nvGrpSpPr>
            <p:grpSpPr>
              <a:xfrm>
                <a:off x="2927346" y="1927133"/>
                <a:ext cx="2557814" cy="2047385"/>
                <a:chOff x="2927346" y="1927133"/>
                <a:chExt cx="2557814" cy="2047385"/>
              </a:xfrm>
              <a:solidFill>
                <a:srgbClr val="263238"/>
              </a:solidFill>
            </p:grpSpPr>
            <p:grpSp>
              <p:nvGrpSpPr>
                <p:cNvPr id="314" name="Graphic 216">
                  <a:extLst>
                    <a:ext uri="{FF2B5EF4-FFF2-40B4-BE49-F238E27FC236}">
                      <a16:creationId xmlns:a16="http://schemas.microsoft.com/office/drawing/2014/main" id="{20932DD5-F71D-2138-239E-958C4A78B22C}"/>
                    </a:ext>
                  </a:extLst>
                </p:cNvPr>
                <p:cNvGrpSpPr/>
                <p:nvPr/>
              </p:nvGrpSpPr>
              <p:grpSpPr>
                <a:xfrm>
                  <a:off x="4943425" y="3196414"/>
                  <a:ext cx="541736" cy="224847"/>
                  <a:chOff x="4943425" y="3196414"/>
                  <a:chExt cx="541736" cy="224847"/>
                </a:xfrm>
                <a:solidFill>
                  <a:srgbClr val="263238"/>
                </a:solidFill>
              </p:grpSpPr>
              <p:sp>
                <p:nvSpPr>
                  <p:cNvPr id="315" name="Freeform: Shape 314">
                    <a:extLst>
                      <a:ext uri="{FF2B5EF4-FFF2-40B4-BE49-F238E27FC236}">
                        <a16:creationId xmlns:a16="http://schemas.microsoft.com/office/drawing/2014/main" id="{688CB08F-D5AE-790E-2B0A-2CBE735170D7}"/>
                      </a:ext>
                    </a:extLst>
                  </p:cNvPr>
                  <p:cNvSpPr/>
                  <p:nvPr/>
                </p:nvSpPr>
                <p:spPr>
                  <a:xfrm>
                    <a:off x="4943425" y="3196414"/>
                    <a:ext cx="498255" cy="191100"/>
                  </a:xfrm>
                  <a:custGeom>
                    <a:avLst/>
                    <a:gdLst>
                      <a:gd name="connsiteX0" fmla="*/ 498254 w 498255"/>
                      <a:gd name="connsiteY0" fmla="*/ 191072 h 191100"/>
                      <a:gd name="connsiteX1" fmla="*/ 248252 w 498255"/>
                      <a:gd name="connsiteY1" fmla="*/ 97869 h 191100"/>
                      <a:gd name="connsiteX2" fmla="*/ 2 w 498255"/>
                      <a:gd name="connsiteY2" fmla="*/ 29 h 191100"/>
                      <a:gd name="connsiteX3" fmla="*/ 250033 w 498255"/>
                      <a:gd name="connsiteY3" fmla="*/ 93240 h 191100"/>
                      <a:gd name="connsiteX4" fmla="*/ 498254 w 498255"/>
                      <a:gd name="connsiteY4" fmla="*/ 191072 h 191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98255" h="191100">
                        <a:moveTo>
                          <a:pt x="498254" y="191072"/>
                        </a:moveTo>
                        <a:cubicBezTo>
                          <a:pt x="497759" y="192348"/>
                          <a:pt x="385821" y="150619"/>
                          <a:pt x="248252" y="97869"/>
                        </a:cubicBezTo>
                        <a:cubicBezTo>
                          <a:pt x="110634" y="45101"/>
                          <a:pt x="-494" y="1305"/>
                          <a:pt x="2" y="29"/>
                        </a:cubicBezTo>
                        <a:cubicBezTo>
                          <a:pt x="488" y="-1248"/>
                          <a:pt x="112416" y="40472"/>
                          <a:pt x="250033" y="93240"/>
                        </a:cubicBezTo>
                        <a:cubicBezTo>
                          <a:pt x="387593" y="145990"/>
                          <a:pt x="498740" y="189795"/>
                          <a:pt x="498254" y="191072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solidFill>
                      <a:schemeClr val="accent3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  <p:sp>
                <p:nvSpPr>
                  <p:cNvPr id="316" name="Freeform: Shape 315">
                    <a:extLst>
                      <a:ext uri="{FF2B5EF4-FFF2-40B4-BE49-F238E27FC236}">
                        <a16:creationId xmlns:a16="http://schemas.microsoft.com/office/drawing/2014/main" id="{14D6EAB0-6602-5345-3FF7-C04BE75793AB}"/>
                      </a:ext>
                    </a:extLst>
                  </p:cNvPr>
                  <p:cNvSpPr/>
                  <p:nvPr/>
                </p:nvSpPr>
                <p:spPr>
                  <a:xfrm>
                    <a:off x="5430507" y="3366606"/>
                    <a:ext cx="54654" cy="54654"/>
                  </a:xfrm>
                  <a:custGeom>
                    <a:avLst/>
                    <a:gdLst>
                      <a:gd name="connsiteX0" fmla="*/ 54655 w 54654"/>
                      <a:gd name="connsiteY0" fmla="*/ 27327 h 54654"/>
                      <a:gd name="connsiteX1" fmla="*/ 27327 w 54654"/>
                      <a:gd name="connsiteY1" fmla="*/ 54654 h 54654"/>
                      <a:gd name="connsiteX2" fmla="*/ 0 w 54654"/>
                      <a:gd name="connsiteY2" fmla="*/ 27327 h 54654"/>
                      <a:gd name="connsiteX3" fmla="*/ 27327 w 54654"/>
                      <a:gd name="connsiteY3" fmla="*/ 0 h 54654"/>
                      <a:gd name="connsiteX4" fmla="*/ 54655 w 54654"/>
                      <a:gd name="connsiteY4" fmla="*/ 27327 h 5465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54654" h="54654">
                        <a:moveTo>
                          <a:pt x="54655" y="27327"/>
                        </a:moveTo>
                        <a:cubicBezTo>
                          <a:pt x="54655" y="42424"/>
                          <a:pt x="42424" y="54654"/>
                          <a:pt x="27327" y="54654"/>
                        </a:cubicBezTo>
                        <a:cubicBezTo>
                          <a:pt x="12230" y="54654"/>
                          <a:pt x="0" y="42415"/>
                          <a:pt x="0" y="27327"/>
                        </a:cubicBezTo>
                        <a:cubicBezTo>
                          <a:pt x="0" y="12230"/>
                          <a:pt x="12240" y="0"/>
                          <a:pt x="27327" y="0"/>
                        </a:cubicBezTo>
                        <a:cubicBezTo>
                          <a:pt x="42415" y="0"/>
                          <a:pt x="54655" y="12230"/>
                          <a:pt x="54655" y="27327"/>
                        </a:cubicBezTo>
                        <a:close/>
                      </a:path>
                    </a:pathLst>
                  </a:custGeom>
                  <a:solidFill>
                    <a:srgbClr val="263238"/>
                  </a:solidFill>
                  <a:ln w="9525" cap="flat">
                    <a:solidFill>
                      <a:schemeClr val="accent3"/>
                    </a:solidFill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n-GB"/>
                  </a:p>
                </p:txBody>
              </p:sp>
            </p:grpSp>
            <p:sp>
              <p:nvSpPr>
                <p:cNvPr id="317" name="Freeform: Shape 316">
                  <a:extLst>
                    <a:ext uri="{FF2B5EF4-FFF2-40B4-BE49-F238E27FC236}">
                      <a16:creationId xmlns:a16="http://schemas.microsoft.com/office/drawing/2014/main" id="{2C64C76E-D758-8E6F-979D-39ADD1307BA1}"/>
                    </a:ext>
                  </a:extLst>
                </p:cNvPr>
                <p:cNvSpPr/>
                <p:nvPr/>
              </p:nvSpPr>
              <p:spPr>
                <a:xfrm>
                  <a:off x="2927346" y="1927133"/>
                  <a:ext cx="2045847" cy="2047385"/>
                </a:xfrm>
                <a:custGeom>
                  <a:avLst/>
                  <a:gdLst>
                    <a:gd name="connsiteX0" fmla="*/ 2045846 w 2045847"/>
                    <a:gd name="connsiteY0" fmla="*/ 1023688 h 2047385"/>
                    <a:gd name="connsiteX1" fmla="*/ 2045170 w 2045847"/>
                    <a:gd name="connsiteY1" fmla="*/ 1007124 h 2047385"/>
                    <a:gd name="connsiteX2" fmla="*/ 2044532 w 2045847"/>
                    <a:gd name="connsiteY2" fmla="*/ 986731 h 2047385"/>
                    <a:gd name="connsiteX3" fmla="*/ 2043055 w 2045847"/>
                    <a:gd name="connsiteY3" fmla="*/ 958556 h 2047385"/>
                    <a:gd name="connsiteX4" fmla="*/ 2040217 w 2045847"/>
                    <a:gd name="connsiteY4" fmla="*/ 922847 h 2047385"/>
                    <a:gd name="connsiteX5" fmla="*/ 2034835 w 2045847"/>
                    <a:gd name="connsiteY5" fmla="*/ 879956 h 2047385"/>
                    <a:gd name="connsiteX6" fmla="*/ 2014033 w 2045847"/>
                    <a:gd name="connsiteY6" fmla="*/ 774190 h 2047385"/>
                    <a:gd name="connsiteX7" fmla="*/ 1972142 w 2045847"/>
                    <a:gd name="connsiteY7" fmla="*/ 645946 h 2047385"/>
                    <a:gd name="connsiteX8" fmla="*/ 1901066 w 2045847"/>
                    <a:gd name="connsiteY8" fmla="*/ 502156 h 2047385"/>
                    <a:gd name="connsiteX9" fmla="*/ 1641815 w 2045847"/>
                    <a:gd name="connsiteY9" fmla="*/ 212215 h 2047385"/>
                    <a:gd name="connsiteX10" fmla="*/ 1446943 w 2045847"/>
                    <a:gd name="connsiteY10" fmla="*/ 95744 h 2047385"/>
                    <a:gd name="connsiteX11" fmla="*/ 1212399 w 2045847"/>
                    <a:gd name="connsiteY11" fmla="*/ 21696 h 2047385"/>
                    <a:gd name="connsiteX12" fmla="*/ 949481 w 2045847"/>
                    <a:gd name="connsiteY12" fmla="*/ 7199 h 2047385"/>
                    <a:gd name="connsiteX13" fmla="*/ 812835 w 2045847"/>
                    <a:gd name="connsiteY13" fmla="*/ 26306 h 2047385"/>
                    <a:gd name="connsiteX14" fmla="*/ 676523 w 2045847"/>
                    <a:gd name="connsiteY14" fmla="*/ 65178 h 2047385"/>
                    <a:gd name="connsiteX15" fmla="*/ 202578 w 2045847"/>
                    <a:gd name="connsiteY15" fmla="*/ 420632 h 2047385"/>
                    <a:gd name="connsiteX16" fmla="*/ 119472 w 2045847"/>
                    <a:gd name="connsiteY16" fmla="*/ 554420 h 2047385"/>
                    <a:gd name="connsiteX17" fmla="*/ 101717 w 2045847"/>
                    <a:gd name="connsiteY17" fmla="*/ 590063 h 2047385"/>
                    <a:gd name="connsiteX18" fmla="*/ 85249 w 2045847"/>
                    <a:gd name="connsiteY18" fmla="*/ 626496 h 2047385"/>
                    <a:gd name="connsiteX19" fmla="*/ 57131 w 2045847"/>
                    <a:gd name="connsiteY19" fmla="*/ 701819 h 2047385"/>
                    <a:gd name="connsiteX20" fmla="*/ 18307 w 2045847"/>
                    <a:gd name="connsiteY20" fmla="*/ 859506 h 2047385"/>
                    <a:gd name="connsiteX21" fmla="*/ 4972 w 2045847"/>
                    <a:gd name="connsiteY21" fmla="*/ 1023545 h 2047385"/>
                    <a:gd name="connsiteX22" fmla="*/ 18269 w 2045847"/>
                    <a:gd name="connsiteY22" fmla="*/ 1187642 h 2047385"/>
                    <a:gd name="connsiteX23" fmla="*/ 57074 w 2045847"/>
                    <a:gd name="connsiteY23" fmla="*/ 1345386 h 2047385"/>
                    <a:gd name="connsiteX24" fmla="*/ 85182 w 2045847"/>
                    <a:gd name="connsiteY24" fmla="*/ 1420738 h 2047385"/>
                    <a:gd name="connsiteX25" fmla="*/ 101651 w 2045847"/>
                    <a:gd name="connsiteY25" fmla="*/ 1457181 h 2047385"/>
                    <a:gd name="connsiteX26" fmla="*/ 119405 w 2045847"/>
                    <a:gd name="connsiteY26" fmla="*/ 1492833 h 2047385"/>
                    <a:gd name="connsiteX27" fmla="*/ 202521 w 2045847"/>
                    <a:gd name="connsiteY27" fmla="*/ 1626659 h 2047385"/>
                    <a:gd name="connsiteX28" fmla="*/ 676532 w 2045847"/>
                    <a:gd name="connsiteY28" fmla="*/ 1982208 h 2047385"/>
                    <a:gd name="connsiteX29" fmla="*/ 812863 w 2045847"/>
                    <a:gd name="connsiteY29" fmla="*/ 2021080 h 2047385"/>
                    <a:gd name="connsiteX30" fmla="*/ 949519 w 2045847"/>
                    <a:gd name="connsiteY30" fmla="*/ 2040177 h 2047385"/>
                    <a:gd name="connsiteX31" fmla="*/ 1212466 w 2045847"/>
                    <a:gd name="connsiteY31" fmla="*/ 2025671 h 2047385"/>
                    <a:gd name="connsiteX32" fmla="*/ 1447019 w 2045847"/>
                    <a:gd name="connsiteY32" fmla="*/ 1951604 h 2047385"/>
                    <a:gd name="connsiteX33" fmla="*/ 1641881 w 2045847"/>
                    <a:gd name="connsiteY33" fmla="*/ 1835113 h 2047385"/>
                    <a:gd name="connsiteX34" fmla="*/ 1901104 w 2045847"/>
                    <a:gd name="connsiteY34" fmla="*/ 1545163 h 2047385"/>
                    <a:gd name="connsiteX35" fmla="*/ 1972161 w 2045847"/>
                    <a:gd name="connsiteY35" fmla="*/ 1401383 h 2047385"/>
                    <a:gd name="connsiteX36" fmla="*/ 2014033 w 2045847"/>
                    <a:gd name="connsiteY36" fmla="*/ 1273148 h 2047385"/>
                    <a:gd name="connsiteX37" fmla="*/ 2034826 w 2045847"/>
                    <a:gd name="connsiteY37" fmla="*/ 1167392 h 2047385"/>
                    <a:gd name="connsiteX38" fmla="*/ 2040208 w 2045847"/>
                    <a:gd name="connsiteY38" fmla="*/ 1124510 h 2047385"/>
                    <a:gd name="connsiteX39" fmla="*/ 2043046 w 2045847"/>
                    <a:gd name="connsiteY39" fmla="*/ 1088801 h 2047385"/>
                    <a:gd name="connsiteX40" fmla="*/ 2044522 w 2045847"/>
                    <a:gd name="connsiteY40" fmla="*/ 1060636 h 2047385"/>
                    <a:gd name="connsiteX41" fmla="*/ 2045160 w 2045847"/>
                    <a:gd name="connsiteY41" fmla="*/ 1040243 h 2047385"/>
                    <a:gd name="connsiteX42" fmla="*/ 2045846 w 2045847"/>
                    <a:gd name="connsiteY42" fmla="*/ 1023688 h 2047385"/>
                    <a:gd name="connsiteX43" fmla="*/ 2045684 w 2045847"/>
                    <a:gd name="connsiteY43" fmla="*/ 1040262 h 2047385"/>
                    <a:gd name="connsiteX44" fmla="*/ 2045294 w 2045847"/>
                    <a:gd name="connsiteY44" fmla="*/ 1060674 h 2047385"/>
                    <a:gd name="connsiteX45" fmla="*/ 2044065 w 2045847"/>
                    <a:gd name="connsiteY45" fmla="*/ 1088877 h 2047385"/>
                    <a:gd name="connsiteX46" fmla="*/ 2041465 w 2045847"/>
                    <a:gd name="connsiteY46" fmla="*/ 1124644 h 2047385"/>
                    <a:gd name="connsiteX47" fmla="*/ 2036302 w 2045847"/>
                    <a:gd name="connsiteY47" fmla="*/ 1167611 h 2047385"/>
                    <a:gd name="connsiteX48" fmla="*/ 2015919 w 2045847"/>
                    <a:gd name="connsiteY48" fmla="*/ 1273624 h 2047385"/>
                    <a:gd name="connsiteX49" fmla="*/ 1974361 w 2045847"/>
                    <a:gd name="connsiteY49" fmla="*/ 1402259 h 2047385"/>
                    <a:gd name="connsiteX50" fmla="*/ 1903486 w 2045847"/>
                    <a:gd name="connsiteY50" fmla="*/ 1546582 h 2047385"/>
                    <a:gd name="connsiteX51" fmla="*/ 1644006 w 2045847"/>
                    <a:gd name="connsiteY51" fmla="*/ 1837904 h 2047385"/>
                    <a:gd name="connsiteX52" fmla="*/ 1448600 w 2045847"/>
                    <a:gd name="connsiteY52" fmla="*/ 1955081 h 2047385"/>
                    <a:gd name="connsiteX53" fmla="*/ 1213209 w 2045847"/>
                    <a:gd name="connsiteY53" fmla="*/ 2029709 h 2047385"/>
                    <a:gd name="connsiteX54" fmla="*/ 949195 w 2045847"/>
                    <a:gd name="connsiteY54" fmla="*/ 2044521 h 2047385"/>
                    <a:gd name="connsiteX55" fmla="*/ 811930 w 2045847"/>
                    <a:gd name="connsiteY55" fmla="*/ 2025442 h 2047385"/>
                    <a:gd name="connsiteX56" fmla="*/ 674961 w 2045847"/>
                    <a:gd name="connsiteY56" fmla="*/ 1986494 h 2047385"/>
                    <a:gd name="connsiteX57" fmla="*/ 198587 w 2045847"/>
                    <a:gd name="connsiteY57" fmla="*/ 1629526 h 2047385"/>
                    <a:gd name="connsiteX58" fmla="*/ 115043 w 2045847"/>
                    <a:gd name="connsiteY58" fmla="*/ 1495081 h 2047385"/>
                    <a:gd name="connsiteX59" fmla="*/ 97203 w 2045847"/>
                    <a:gd name="connsiteY59" fmla="*/ 1459257 h 2047385"/>
                    <a:gd name="connsiteX60" fmla="*/ 80639 w 2045847"/>
                    <a:gd name="connsiteY60" fmla="*/ 1422643 h 2047385"/>
                    <a:gd name="connsiteX61" fmla="*/ 52378 w 2045847"/>
                    <a:gd name="connsiteY61" fmla="*/ 1346929 h 2047385"/>
                    <a:gd name="connsiteX62" fmla="*/ 13364 w 2045847"/>
                    <a:gd name="connsiteY62" fmla="*/ 1188423 h 2047385"/>
                    <a:gd name="connsiteX63" fmla="*/ 0 w 2045847"/>
                    <a:gd name="connsiteY63" fmla="*/ 1023536 h 2047385"/>
                    <a:gd name="connsiteX64" fmla="*/ 13411 w 2045847"/>
                    <a:gd name="connsiteY64" fmla="*/ 858706 h 2047385"/>
                    <a:gd name="connsiteX65" fmla="*/ 52445 w 2045847"/>
                    <a:gd name="connsiteY65" fmla="*/ 700257 h 2047385"/>
                    <a:gd name="connsiteX66" fmla="*/ 80715 w 2045847"/>
                    <a:gd name="connsiteY66" fmla="*/ 624572 h 2047385"/>
                    <a:gd name="connsiteX67" fmla="*/ 97269 w 2045847"/>
                    <a:gd name="connsiteY67" fmla="*/ 587967 h 2047385"/>
                    <a:gd name="connsiteX68" fmla="*/ 115119 w 2045847"/>
                    <a:gd name="connsiteY68" fmla="*/ 552163 h 2047385"/>
                    <a:gd name="connsiteX69" fmla="*/ 198663 w 2045847"/>
                    <a:gd name="connsiteY69" fmla="*/ 417765 h 2047385"/>
                    <a:gd name="connsiteX70" fmla="*/ 674970 w 2045847"/>
                    <a:gd name="connsiteY70" fmla="*/ 60892 h 2047385"/>
                    <a:gd name="connsiteX71" fmla="*/ 811921 w 2045847"/>
                    <a:gd name="connsiteY71" fmla="*/ 21944 h 2047385"/>
                    <a:gd name="connsiteX72" fmla="*/ 949166 w 2045847"/>
                    <a:gd name="connsiteY72" fmla="*/ 2865 h 2047385"/>
                    <a:gd name="connsiteX73" fmla="*/ 1213161 w 2045847"/>
                    <a:gd name="connsiteY73" fmla="*/ 17667 h 2047385"/>
                    <a:gd name="connsiteX74" fmla="*/ 1448543 w 2045847"/>
                    <a:gd name="connsiteY74" fmla="*/ 92277 h 2047385"/>
                    <a:gd name="connsiteX75" fmla="*/ 1643948 w 2045847"/>
                    <a:gd name="connsiteY75" fmla="*/ 209434 h 2047385"/>
                    <a:gd name="connsiteX76" fmla="*/ 1903457 w 2045847"/>
                    <a:gd name="connsiteY76" fmla="*/ 500747 h 2047385"/>
                    <a:gd name="connsiteX77" fmla="*/ 1974342 w 2045847"/>
                    <a:gd name="connsiteY77" fmla="*/ 645079 h 2047385"/>
                    <a:gd name="connsiteX78" fmla="*/ 2015909 w 2045847"/>
                    <a:gd name="connsiteY78" fmla="*/ 773733 h 2047385"/>
                    <a:gd name="connsiteX79" fmla="*/ 2036302 w 2045847"/>
                    <a:gd name="connsiteY79" fmla="*/ 879765 h 2047385"/>
                    <a:gd name="connsiteX80" fmla="*/ 2041465 w 2045847"/>
                    <a:gd name="connsiteY80" fmla="*/ 922733 h 2047385"/>
                    <a:gd name="connsiteX81" fmla="*/ 2044065 w 2045847"/>
                    <a:gd name="connsiteY81" fmla="*/ 958499 h 2047385"/>
                    <a:gd name="connsiteX82" fmla="*/ 2045294 w 2045847"/>
                    <a:gd name="connsiteY82" fmla="*/ 986703 h 2047385"/>
                    <a:gd name="connsiteX83" fmla="*/ 2045684 w 2045847"/>
                    <a:gd name="connsiteY83" fmla="*/ 1007124 h 2047385"/>
                    <a:gd name="connsiteX84" fmla="*/ 2045846 w 2045847"/>
                    <a:gd name="connsiteY84" fmla="*/ 1023688 h 2047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</a:cxnLst>
                  <a:rect l="l" t="t" r="r" b="b"/>
                  <a:pathLst>
                    <a:path w="2045847" h="2047385">
                      <a:moveTo>
                        <a:pt x="2045846" y="1023688"/>
                      </a:moveTo>
                      <a:cubicBezTo>
                        <a:pt x="2045846" y="1023688"/>
                        <a:pt x="2045532" y="1018078"/>
                        <a:pt x="2045170" y="1007124"/>
                      </a:cubicBezTo>
                      <a:cubicBezTo>
                        <a:pt x="2044999" y="1001628"/>
                        <a:pt x="2044779" y="994818"/>
                        <a:pt x="2044532" y="986731"/>
                      </a:cubicBezTo>
                      <a:cubicBezTo>
                        <a:pt x="2044332" y="978616"/>
                        <a:pt x="2044103" y="969205"/>
                        <a:pt x="2043055" y="958556"/>
                      </a:cubicBezTo>
                      <a:cubicBezTo>
                        <a:pt x="2042208" y="947898"/>
                        <a:pt x="2041265" y="935982"/>
                        <a:pt x="2040217" y="922847"/>
                      </a:cubicBezTo>
                      <a:cubicBezTo>
                        <a:pt x="2038874" y="909731"/>
                        <a:pt x="2036759" y="895463"/>
                        <a:pt x="2034835" y="879956"/>
                      </a:cubicBezTo>
                      <a:cubicBezTo>
                        <a:pt x="2030473" y="849028"/>
                        <a:pt x="2023710" y="813586"/>
                        <a:pt x="2014033" y="774190"/>
                      </a:cubicBezTo>
                      <a:cubicBezTo>
                        <a:pt x="2003622" y="735014"/>
                        <a:pt x="1990963" y="691609"/>
                        <a:pt x="1972142" y="645946"/>
                      </a:cubicBezTo>
                      <a:cubicBezTo>
                        <a:pt x="1953701" y="600216"/>
                        <a:pt x="1930965" y="551439"/>
                        <a:pt x="1901066" y="502156"/>
                      </a:cubicBezTo>
                      <a:cubicBezTo>
                        <a:pt x="1842002" y="403506"/>
                        <a:pt x="1757277" y="300264"/>
                        <a:pt x="1641815" y="212215"/>
                      </a:cubicBezTo>
                      <a:cubicBezTo>
                        <a:pt x="1584331" y="168077"/>
                        <a:pt x="1518971" y="128472"/>
                        <a:pt x="1446943" y="95744"/>
                      </a:cubicBezTo>
                      <a:cubicBezTo>
                        <a:pt x="1374962" y="63063"/>
                        <a:pt x="1296295" y="36812"/>
                        <a:pt x="1212399" y="21696"/>
                      </a:cubicBezTo>
                      <a:cubicBezTo>
                        <a:pt x="1128655" y="6237"/>
                        <a:pt x="1040016" y="141"/>
                        <a:pt x="949481" y="7199"/>
                      </a:cubicBezTo>
                      <a:cubicBezTo>
                        <a:pt x="904151" y="9885"/>
                        <a:pt x="858584" y="17248"/>
                        <a:pt x="812835" y="26306"/>
                      </a:cubicBezTo>
                      <a:cubicBezTo>
                        <a:pt x="767191" y="36070"/>
                        <a:pt x="721662" y="49157"/>
                        <a:pt x="676523" y="65178"/>
                      </a:cubicBezTo>
                      <a:cubicBezTo>
                        <a:pt x="496643" y="130300"/>
                        <a:pt x="325717" y="251925"/>
                        <a:pt x="202578" y="420632"/>
                      </a:cubicBezTo>
                      <a:cubicBezTo>
                        <a:pt x="171402" y="462409"/>
                        <a:pt x="144104" y="507538"/>
                        <a:pt x="119472" y="554420"/>
                      </a:cubicBezTo>
                      <a:cubicBezTo>
                        <a:pt x="113614" y="566298"/>
                        <a:pt x="106985" y="577833"/>
                        <a:pt x="101717" y="590063"/>
                      </a:cubicBezTo>
                      <a:cubicBezTo>
                        <a:pt x="96241" y="602178"/>
                        <a:pt x="90745" y="614332"/>
                        <a:pt x="85249" y="626496"/>
                      </a:cubicBezTo>
                      <a:cubicBezTo>
                        <a:pt x="75409" y="651327"/>
                        <a:pt x="65246" y="676140"/>
                        <a:pt x="57131" y="701819"/>
                      </a:cubicBezTo>
                      <a:cubicBezTo>
                        <a:pt x="40415" y="752921"/>
                        <a:pt x="26584" y="805537"/>
                        <a:pt x="18307" y="859506"/>
                      </a:cubicBezTo>
                      <a:cubicBezTo>
                        <a:pt x="9801" y="913408"/>
                        <a:pt x="5344" y="968272"/>
                        <a:pt x="4972" y="1023545"/>
                      </a:cubicBezTo>
                      <a:cubicBezTo>
                        <a:pt x="5344" y="1078838"/>
                        <a:pt x="9773" y="1133721"/>
                        <a:pt x="18269" y="1187642"/>
                      </a:cubicBezTo>
                      <a:cubicBezTo>
                        <a:pt x="26556" y="1241620"/>
                        <a:pt x="40357" y="1294265"/>
                        <a:pt x="57074" y="1345386"/>
                      </a:cubicBezTo>
                      <a:cubicBezTo>
                        <a:pt x="65189" y="1371065"/>
                        <a:pt x="75352" y="1395897"/>
                        <a:pt x="85182" y="1420738"/>
                      </a:cubicBezTo>
                      <a:cubicBezTo>
                        <a:pt x="90688" y="1432911"/>
                        <a:pt x="96174" y="1445055"/>
                        <a:pt x="101651" y="1457181"/>
                      </a:cubicBezTo>
                      <a:cubicBezTo>
                        <a:pt x="106909" y="1469411"/>
                        <a:pt x="113548" y="1480955"/>
                        <a:pt x="119405" y="1492833"/>
                      </a:cubicBezTo>
                      <a:cubicBezTo>
                        <a:pt x="144037" y="1539724"/>
                        <a:pt x="171336" y="1584873"/>
                        <a:pt x="202521" y="1626659"/>
                      </a:cubicBezTo>
                      <a:cubicBezTo>
                        <a:pt x="325679" y="1795423"/>
                        <a:pt x="496634" y="1917086"/>
                        <a:pt x="676532" y="1982208"/>
                      </a:cubicBezTo>
                      <a:cubicBezTo>
                        <a:pt x="721671" y="1998229"/>
                        <a:pt x="767210" y="2011316"/>
                        <a:pt x="812863" y="2021080"/>
                      </a:cubicBezTo>
                      <a:cubicBezTo>
                        <a:pt x="858612" y="2030128"/>
                        <a:pt x="904189" y="2037501"/>
                        <a:pt x="949519" y="2040177"/>
                      </a:cubicBezTo>
                      <a:cubicBezTo>
                        <a:pt x="1040063" y="2047235"/>
                        <a:pt x="1128722" y="2041139"/>
                        <a:pt x="1212466" y="2025671"/>
                      </a:cubicBezTo>
                      <a:cubicBezTo>
                        <a:pt x="1296372" y="2010554"/>
                        <a:pt x="1375039" y="1984294"/>
                        <a:pt x="1447019" y="1951604"/>
                      </a:cubicBezTo>
                      <a:cubicBezTo>
                        <a:pt x="1519047" y="1918876"/>
                        <a:pt x="1584398" y="1879262"/>
                        <a:pt x="1641881" y="1835113"/>
                      </a:cubicBezTo>
                      <a:cubicBezTo>
                        <a:pt x="1757343" y="1747055"/>
                        <a:pt x="1842059" y="1643813"/>
                        <a:pt x="1901104" y="1545163"/>
                      </a:cubicBezTo>
                      <a:cubicBezTo>
                        <a:pt x="1930994" y="1495890"/>
                        <a:pt x="1953730" y="1447113"/>
                        <a:pt x="1972161" y="1401383"/>
                      </a:cubicBezTo>
                      <a:cubicBezTo>
                        <a:pt x="1990973" y="1355730"/>
                        <a:pt x="2003631" y="1312324"/>
                        <a:pt x="2014033" y="1273148"/>
                      </a:cubicBezTo>
                      <a:cubicBezTo>
                        <a:pt x="2023710" y="1233753"/>
                        <a:pt x="2030463" y="1198320"/>
                        <a:pt x="2034826" y="1167392"/>
                      </a:cubicBezTo>
                      <a:cubicBezTo>
                        <a:pt x="2036750" y="1151895"/>
                        <a:pt x="2038864" y="1137626"/>
                        <a:pt x="2040208" y="1124510"/>
                      </a:cubicBezTo>
                      <a:cubicBezTo>
                        <a:pt x="2041246" y="1111375"/>
                        <a:pt x="2042198" y="1099460"/>
                        <a:pt x="2043046" y="1088801"/>
                      </a:cubicBezTo>
                      <a:cubicBezTo>
                        <a:pt x="2044084" y="1078162"/>
                        <a:pt x="2044313" y="1068751"/>
                        <a:pt x="2044522" y="1060636"/>
                      </a:cubicBezTo>
                      <a:cubicBezTo>
                        <a:pt x="2044779" y="1052540"/>
                        <a:pt x="2044989" y="1045739"/>
                        <a:pt x="2045160" y="1040243"/>
                      </a:cubicBezTo>
                      <a:cubicBezTo>
                        <a:pt x="2045542" y="1029298"/>
                        <a:pt x="2045846" y="1023688"/>
                        <a:pt x="2045846" y="1023688"/>
                      </a:cubicBezTo>
                      <a:cubicBezTo>
                        <a:pt x="2045846" y="1023688"/>
                        <a:pt x="2045875" y="1029298"/>
                        <a:pt x="2045684" y="1040262"/>
                      </a:cubicBezTo>
                      <a:cubicBezTo>
                        <a:pt x="2045580" y="1045767"/>
                        <a:pt x="2045446" y="1052578"/>
                        <a:pt x="2045294" y="1060674"/>
                      </a:cubicBezTo>
                      <a:cubicBezTo>
                        <a:pt x="2045170" y="1068799"/>
                        <a:pt x="2045027" y="1078219"/>
                        <a:pt x="2044065" y="1088877"/>
                      </a:cubicBezTo>
                      <a:cubicBezTo>
                        <a:pt x="2043284" y="1099545"/>
                        <a:pt x="2042417" y="1111480"/>
                        <a:pt x="2041465" y="1124644"/>
                      </a:cubicBezTo>
                      <a:cubicBezTo>
                        <a:pt x="2040198" y="1137779"/>
                        <a:pt x="2038159" y="1152076"/>
                        <a:pt x="2036302" y="1167611"/>
                      </a:cubicBezTo>
                      <a:cubicBezTo>
                        <a:pt x="2032083" y="1198605"/>
                        <a:pt x="2025472" y="1234124"/>
                        <a:pt x="2015919" y="1273624"/>
                      </a:cubicBezTo>
                      <a:cubicBezTo>
                        <a:pt x="2005632" y="1312905"/>
                        <a:pt x="1993097" y="1356444"/>
                        <a:pt x="1974361" y="1402259"/>
                      </a:cubicBezTo>
                      <a:cubicBezTo>
                        <a:pt x="1956016" y="1448151"/>
                        <a:pt x="1933347" y="1497109"/>
                        <a:pt x="1903486" y="1546582"/>
                      </a:cubicBezTo>
                      <a:cubicBezTo>
                        <a:pt x="1844497" y="1645642"/>
                        <a:pt x="1759725" y="1749369"/>
                        <a:pt x="1644006" y="1837904"/>
                      </a:cubicBezTo>
                      <a:cubicBezTo>
                        <a:pt x="1586389" y="1882281"/>
                        <a:pt x="1520857" y="1922143"/>
                        <a:pt x="1448600" y="1955081"/>
                      </a:cubicBezTo>
                      <a:cubicBezTo>
                        <a:pt x="1376382" y="1987980"/>
                        <a:pt x="1297438" y="2014441"/>
                        <a:pt x="1213209" y="2029709"/>
                      </a:cubicBezTo>
                      <a:cubicBezTo>
                        <a:pt x="1129141" y="2045330"/>
                        <a:pt x="1040120" y="2051531"/>
                        <a:pt x="949195" y="2044521"/>
                      </a:cubicBezTo>
                      <a:cubicBezTo>
                        <a:pt x="903665" y="2041863"/>
                        <a:pt x="857888" y="2034500"/>
                        <a:pt x="811930" y="2025442"/>
                      </a:cubicBezTo>
                      <a:cubicBezTo>
                        <a:pt x="766067" y="2015669"/>
                        <a:pt x="720319" y="2002563"/>
                        <a:pt x="674961" y="1986494"/>
                      </a:cubicBezTo>
                      <a:cubicBezTo>
                        <a:pt x="494195" y="1921191"/>
                        <a:pt x="322383" y="1799042"/>
                        <a:pt x="198587" y="1629526"/>
                      </a:cubicBezTo>
                      <a:cubicBezTo>
                        <a:pt x="167240" y="1587549"/>
                        <a:pt x="139808" y="1542191"/>
                        <a:pt x="115043" y="1495081"/>
                      </a:cubicBezTo>
                      <a:cubicBezTo>
                        <a:pt x="109156" y="1483146"/>
                        <a:pt x="102479" y="1471544"/>
                        <a:pt x="97203" y="1459257"/>
                      </a:cubicBezTo>
                      <a:cubicBezTo>
                        <a:pt x="91697" y="1447074"/>
                        <a:pt x="86173" y="1434873"/>
                        <a:pt x="80639" y="1422643"/>
                      </a:cubicBezTo>
                      <a:cubicBezTo>
                        <a:pt x="70752" y="1397687"/>
                        <a:pt x="60531" y="1372741"/>
                        <a:pt x="52378" y="1346929"/>
                      </a:cubicBezTo>
                      <a:cubicBezTo>
                        <a:pt x="35576" y="1295560"/>
                        <a:pt x="21707" y="1242658"/>
                        <a:pt x="13364" y="1188423"/>
                      </a:cubicBezTo>
                      <a:cubicBezTo>
                        <a:pt x="4820" y="1134245"/>
                        <a:pt x="371" y="1079086"/>
                        <a:pt x="0" y="1023536"/>
                      </a:cubicBezTo>
                      <a:cubicBezTo>
                        <a:pt x="371" y="968005"/>
                        <a:pt x="4858" y="912865"/>
                        <a:pt x="13411" y="858706"/>
                      </a:cubicBezTo>
                      <a:cubicBezTo>
                        <a:pt x="21736" y="804480"/>
                        <a:pt x="35643" y="751607"/>
                        <a:pt x="52445" y="700257"/>
                      </a:cubicBezTo>
                      <a:cubicBezTo>
                        <a:pt x="60598" y="674464"/>
                        <a:pt x="70828" y="649518"/>
                        <a:pt x="80715" y="624572"/>
                      </a:cubicBezTo>
                      <a:cubicBezTo>
                        <a:pt x="86249" y="612342"/>
                        <a:pt x="91764" y="600140"/>
                        <a:pt x="97269" y="587967"/>
                      </a:cubicBezTo>
                      <a:cubicBezTo>
                        <a:pt x="102565" y="575689"/>
                        <a:pt x="109223" y="564088"/>
                        <a:pt x="115119" y="552163"/>
                      </a:cubicBezTo>
                      <a:cubicBezTo>
                        <a:pt x="139884" y="505062"/>
                        <a:pt x="167326" y="459732"/>
                        <a:pt x="198663" y="417765"/>
                      </a:cubicBezTo>
                      <a:cubicBezTo>
                        <a:pt x="322450" y="248296"/>
                        <a:pt x="494233" y="126186"/>
                        <a:pt x="674970" y="60892"/>
                      </a:cubicBezTo>
                      <a:cubicBezTo>
                        <a:pt x="720319" y="44823"/>
                        <a:pt x="766058" y="31717"/>
                        <a:pt x="811921" y="21944"/>
                      </a:cubicBezTo>
                      <a:cubicBezTo>
                        <a:pt x="857879" y="12886"/>
                        <a:pt x="903646" y="5523"/>
                        <a:pt x="949166" y="2865"/>
                      </a:cubicBezTo>
                      <a:cubicBezTo>
                        <a:pt x="1040092" y="-4145"/>
                        <a:pt x="1129094" y="2056"/>
                        <a:pt x="1213161" y="17667"/>
                      </a:cubicBezTo>
                      <a:cubicBezTo>
                        <a:pt x="1297381" y="32926"/>
                        <a:pt x="1376324" y="59377"/>
                        <a:pt x="1448543" y="92277"/>
                      </a:cubicBezTo>
                      <a:cubicBezTo>
                        <a:pt x="1520800" y="125214"/>
                        <a:pt x="1586341" y="165057"/>
                        <a:pt x="1643948" y="209434"/>
                      </a:cubicBezTo>
                      <a:cubicBezTo>
                        <a:pt x="1759677" y="297959"/>
                        <a:pt x="1844459" y="401687"/>
                        <a:pt x="1903457" y="500747"/>
                      </a:cubicBezTo>
                      <a:cubicBezTo>
                        <a:pt x="1933318" y="550229"/>
                        <a:pt x="1955987" y="599188"/>
                        <a:pt x="1974342" y="645079"/>
                      </a:cubicBezTo>
                      <a:cubicBezTo>
                        <a:pt x="1993078" y="690894"/>
                        <a:pt x="2005613" y="734443"/>
                        <a:pt x="2015909" y="773733"/>
                      </a:cubicBezTo>
                      <a:cubicBezTo>
                        <a:pt x="2025463" y="813243"/>
                        <a:pt x="2032083" y="848771"/>
                        <a:pt x="2036302" y="879765"/>
                      </a:cubicBezTo>
                      <a:cubicBezTo>
                        <a:pt x="2038159" y="895301"/>
                        <a:pt x="2040198" y="909598"/>
                        <a:pt x="2041465" y="922733"/>
                      </a:cubicBezTo>
                      <a:cubicBezTo>
                        <a:pt x="2042417" y="935896"/>
                        <a:pt x="2043284" y="947831"/>
                        <a:pt x="2044065" y="958499"/>
                      </a:cubicBezTo>
                      <a:cubicBezTo>
                        <a:pt x="2045027" y="969158"/>
                        <a:pt x="2045170" y="978587"/>
                        <a:pt x="2045294" y="986703"/>
                      </a:cubicBezTo>
                      <a:cubicBezTo>
                        <a:pt x="2045446" y="994808"/>
                        <a:pt x="2045580" y="1001619"/>
                        <a:pt x="2045684" y="1007124"/>
                      </a:cubicBezTo>
                      <a:cubicBezTo>
                        <a:pt x="2045875" y="1018078"/>
                        <a:pt x="2045846" y="1023688"/>
                        <a:pt x="2045846" y="102368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318" name="Graphic 216">
                <a:extLst>
                  <a:ext uri="{FF2B5EF4-FFF2-40B4-BE49-F238E27FC236}">
                    <a16:creationId xmlns:a16="http://schemas.microsoft.com/office/drawing/2014/main" id="{2176AEFA-ECF8-EF1B-C747-A37B2656782D}"/>
                  </a:ext>
                </a:extLst>
              </p:cNvPr>
              <p:cNvGrpSpPr/>
              <p:nvPr/>
            </p:nvGrpSpPr>
            <p:grpSpPr>
              <a:xfrm>
                <a:off x="3127438" y="2176945"/>
                <a:ext cx="1670503" cy="1638574"/>
                <a:chOff x="3127438" y="2176945"/>
                <a:chExt cx="1670503" cy="1638574"/>
              </a:xfrm>
            </p:grpSpPr>
            <p:sp>
              <p:nvSpPr>
                <p:cNvPr id="319" name="Freeform: Shape 318">
                  <a:extLst>
                    <a:ext uri="{FF2B5EF4-FFF2-40B4-BE49-F238E27FC236}">
                      <a16:creationId xmlns:a16="http://schemas.microsoft.com/office/drawing/2014/main" id="{CB885BD5-9E46-4A6A-6FF1-A41FA212CF5E}"/>
                    </a:ext>
                  </a:extLst>
                </p:cNvPr>
                <p:cNvSpPr/>
                <p:nvPr/>
              </p:nvSpPr>
              <p:spPr>
                <a:xfrm>
                  <a:off x="3127638" y="2433528"/>
                  <a:ext cx="1670189" cy="1381982"/>
                </a:xfrm>
                <a:custGeom>
                  <a:avLst/>
                  <a:gdLst>
                    <a:gd name="connsiteX0" fmla="*/ 0 w 1670189"/>
                    <a:gd name="connsiteY0" fmla="*/ 0 h 1381982"/>
                    <a:gd name="connsiteX1" fmla="*/ 0 w 1670189"/>
                    <a:gd name="connsiteY1" fmla="*/ 1381982 h 1381982"/>
                    <a:gd name="connsiteX2" fmla="*/ 1670190 w 1670189"/>
                    <a:gd name="connsiteY2" fmla="*/ 1381982 h 1381982"/>
                    <a:gd name="connsiteX3" fmla="*/ 1670190 w 1670189"/>
                    <a:gd name="connsiteY3" fmla="*/ 13030 h 13819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70189" h="1381982">
                      <a:moveTo>
                        <a:pt x="0" y="0"/>
                      </a:moveTo>
                      <a:lnTo>
                        <a:pt x="0" y="1381982"/>
                      </a:lnTo>
                      <a:lnTo>
                        <a:pt x="1670190" y="1381982"/>
                      </a:lnTo>
                      <a:lnTo>
                        <a:pt x="1670190" y="13030"/>
                      </a:lnTo>
                      <a:close/>
                    </a:path>
                  </a:pathLst>
                </a:custGeom>
                <a:solidFill>
                  <a:srgbClr val="FF9A6C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0" name="Freeform: Shape 319">
                  <a:extLst>
                    <a:ext uri="{FF2B5EF4-FFF2-40B4-BE49-F238E27FC236}">
                      <a16:creationId xmlns:a16="http://schemas.microsoft.com/office/drawing/2014/main" id="{9A6CE649-8DA2-1C83-1D50-6ACE5A35C8BF}"/>
                    </a:ext>
                  </a:extLst>
                </p:cNvPr>
                <p:cNvSpPr/>
                <p:nvPr/>
              </p:nvSpPr>
              <p:spPr>
                <a:xfrm>
                  <a:off x="3127638" y="2433528"/>
                  <a:ext cx="1670180" cy="478330"/>
                </a:xfrm>
                <a:custGeom>
                  <a:avLst/>
                  <a:gdLst>
                    <a:gd name="connsiteX0" fmla="*/ 0 w 1670180"/>
                    <a:gd name="connsiteY0" fmla="*/ 0 h 478330"/>
                    <a:gd name="connsiteX1" fmla="*/ 0 w 1670180"/>
                    <a:gd name="connsiteY1" fmla="*/ 440188 h 478330"/>
                    <a:gd name="connsiteX2" fmla="*/ 240201 w 1670180"/>
                    <a:gd name="connsiteY2" fmla="*/ 453790 h 478330"/>
                    <a:gd name="connsiteX3" fmla="*/ 501291 w 1670180"/>
                    <a:gd name="connsiteY3" fmla="*/ 376847 h 478330"/>
                    <a:gd name="connsiteX4" fmla="*/ 828580 w 1670180"/>
                    <a:gd name="connsiteY4" fmla="*/ 471449 h 478330"/>
                    <a:gd name="connsiteX5" fmla="*/ 1084021 w 1670180"/>
                    <a:gd name="connsiteY5" fmla="*/ 381895 h 478330"/>
                    <a:gd name="connsiteX6" fmla="*/ 1361513 w 1670180"/>
                    <a:gd name="connsiteY6" fmla="*/ 478288 h 478330"/>
                    <a:gd name="connsiteX7" fmla="*/ 1545669 w 1670180"/>
                    <a:gd name="connsiteY7" fmla="*/ 371799 h 478330"/>
                    <a:gd name="connsiteX8" fmla="*/ 1670180 w 1670180"/>
                    <a:gd name="connsiteY8" fmla="*/ 339004 h 478330"/>
                    <a:gd name="connsiteX9" fmla="*/ 1670180 w 1670180"/>
                    <a:gd name="connsiteY9" fmla="*/ 18517 h 478330"/>
                    <a:gd name="connsiteX10" fmla="*/ 1023795 w 1670180"/>
                    <a:gd name="connsiteY10" fmla="*/ 7991 h 478330"/>
                    <a:gd name="connsiteX11" fmla="*/ 635070 w 1670180"/>
                    <a:gd name="connsiteY11" fmla="*/ 4963 h 478330"/>
                    <a:gd name="connsiteX12" fmla="*/ 0 w 1670180"/>
                    <a:gd name="connsiteY12" fmla="*/ 0 h 478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670180" h="478330">
                      <a:moveTo>
                        <a:pt x="0" y="0"/>
                      </a:moveTo>
                      <a:lnTo>
                        <a:pt x="0" y="440188"/>
                      </a:lnTo>
                      <a:cubicBezTo>
                        <a:pt x="0" y="440188"/>
                        <a:pt x="159372" y="507816"/>
                        <a:pt x="240201" y="453790"/>
                      </a:cubicBezTo>
                      <a:cubicBezTo>
                        <a:pt x="321031" y="399764"/>
                        <a:pt x="368922" y="352396"/>
                        <a:pt x="501291" y="376847"/>
                      </a:cubicBezTo>
                      <a:cubicBezTo>
                        <a:pt x="603733" y="395764"/>
                        <a:pt x="710222" y="493957"/>
                        <a:pt x="828580" y="471449"/>
                      </a:cubicBezTo>
                      <a:cubicBezTo>
                        <a:pt x="946937" y="448942"/>
                        <a:pt x="979427" y="384791"/>
                        <a:pt x="1084021" y="381895"/>
                      </a:cubicBezTo>
                      <a:cubicBezTo>
                        <a:pt x="1188625" y="379000"/>
                        <a:pt x="1230335" y="475755"/>
                        <a:pt x="1361513" y="478288"/>
                      </a:cubicBezTo>
                      <a:cubicBezTo>
                        <a:pt x="1458639" y="480174"/>
                        <a:pt x="1493139" y="418957"/>
                        <a:pt x="1545669" y="371799"/>
                      </a:cubicBezTo>
                      <a:cubicBezTo>
                        <a:pt x="1578321" y="342490"/>
                        <a:pt x="1631871" y="331918"/>
                        <a:pt x="1670180" y="339004"/>
                      </a:cubicBezTo>
                      <a:lnTo>
                        <a:pt x="1670180" y="18517"/>
                      </a:lnTo>
                      <a:lnTo>
                        <a:pt x="1023795" y="7991"/>
                      </a:lnTo>
                      <a:lnTo>
                        <a:pt x="635070" y="4963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725E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1" name="Freeform: Shape 320">
                  <a:extLst>
                    <a:ext uri="{FF2B5EF4-FFF2-40B4-BE49-F238E27FC236}">
                      <a16:creationId xmlns:a16="http://schemas.microsoft.com/office/drawing/2014/main" id="{133CC69B-374A-78F2-FB10-C3DEF5ED2CA1}"/>
                    </a:ext>
                  </a:extLst>
                </p:cNvPr>
                <p:cNvSpPr/>
                <p:nvPr/>
              </p:nvSpPr>
              <p:spPr>
                <a:xfrm>
                  <a:off x="3127638" y="2176945"/>
                  <a:ext cx="1670189" cy="269613"/>
                </a:xfrm>
                <a:custGeom>
                  <a:avLst/>
                  <a:gdLst>
                    <a:gd name="connsiteX0" fmla="*/ 339795 w 1670189"/>
                    <a:gd name="connsiteY0" fmla="*/ 37 h 269613"/>
                    <a:gd name="connsiteX1" fmla="*/ 0 w 1670189"/>
                    <a:gd name="connsiteY1" fmla="*/ 256583 h 269613"/>
                    <a:gd name="connsiteX2" fmla="*/ 1670190 w 1670189"/>
                    <a:gd name="connsiteY2" fmla="*/ 269613 h 269613"/>
                    <a:gd name="connsiteX3" fmla="*/ 1340701 w 1670189"/>
                    <a:gd name="connsiteY3" fmla="*/ 37 h 269613"/>
                    <a:gd name="connsiteX4" fmla="*/ 339795 w 1670189"/>
                    <a:gd name="connsiteY4" fmla="*/ 37 h 2696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70189" h="269613">
                      <a:moveTo>
                        <a:pt x="339795" y="37"/>
                      </a:moveTo>
                      <a:lnTo>
                        <a:pt x="0" y="256583"/>
                      </a:lnTo>
                      <a:lnTo>
                        <a:pt x="1670190" y="269613"/>
                      </a:lnTo>
                      <a:cubicBezTo>
                        <a:pt x="1670190" y="269613"/>
                        <a:pt x="1355474" y="-3631"/>
                        <a:pt x="1340701" y="37"/>
                      </a:cubicBezTo>
                      <a:lnTo>
                        <a:pt x="339795" y="37"/>
                      </a:lnTo>
                      <a:close/>
                    </a:path>
                  </a:pathLst>
                </a:custGeom>
                <a:solidFill>
                  <a:srgbClr val="FFBF9D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2" name="Freeform: Shape 321">
                  <a:extLst>
                    <a:ext uri="{FF2B5EF4-FFF2-40B4-BE49-F238E27FC236}">
                      <a16:creationId xmlns:a16="http://schemas.microsoft.com/office/drawing/2014/main" id="{A2C778C2-8692-0CDE-7577-20A83FCB0ADE}"/>
                    </a:ext>
                  </a:extLst>
                </p:cNvPr>
                <p:cNvSpPr/>
                <p:nvPr/>
              </p:nvSpPr>
              <p:spPr>
                <a:xfrm>
                  <a:off x="3127638" y="3537538"/>
                  <a:ext cx="1670189" cy="277981"/>
                </a:xfrm>
                <a:custGeom>
                  <a:avLst/>
                  <a:gdLst>
                    <a:gd name="connsiteX0" fmla="*/ 1584693 w 1670189"/>
                    <a:gd name="connsiteY0" fmla="*/ 1614 h 277981"/>
                    <a:gd name="connsiteX1" fmla="*/ 1469917 w 1670189"/>
                    <a:gd name="connsiteY1" fmla="*/ 46296 h 277981"/>
                    <a:gd name="connsiteX2" fmla="*/ 1350264 w 1670189"/>
                    <a:gd name="connsiteY2" fmla="*/ 62983 h 277981"/>
                    <a:gd name="connsiteX3" fmla="*/ 1230449 w 1670189"/>
                    <a:gd name="connsiteY3" fmla="*/ 4662 h 277981"/>
                    <a:gd name="connsiteX4" fmla="*/ 1071972 w 1670189"/>
                    <a:gd name="connsiteY4" fmla="*/ 65164 h 277981"/>
                    <a:gd name="connsiteX5" fmla="*/ 886054 w 1670189"/>
                    <a:gd name="connsiteY5" fmla="*/ 4576 h 277981"/>
                    <a:gd name="connsiteX6" fmla="*/ 653339 w 1670189"/>
                    <a:gd name="connsiteY6" fmla="*/ 83252 h 277981"/>
                    <a:gd name="connsiteX7" fmla="*/ 483575 w 1670189"/>
                    <a:gd name="connsiteY7" fmla="*/ 23559 h 277981"/>
                    <a:gd name="connsiteX8" fmla="*/ 295104 w 1670189"/>
                    <a:gd name="connsiteY8" fmla="*/ 85091 h 277981"/>
                    <a:gd name="connsiteX9" fmla="*/ 156086 w 1670189"/>
                    <a:gd name="connsiteY9" fmla="*/ 29179 h 277981"/>
                    <a:gd name="connsiteX10" fmla="*/ 72666 w 1670189"/>
                    <a:gd name="connsiteY10" fmla="*/ 63603 h 277981"/>
                    <a:gd name="connsiteX11" fmla="*/ 0 w 1670189"/>
                    <a:gd name="connsiteY11" fmla="*/ 67879 h 277981"/>
                    <a:gd name="connsiteX12" fmla="*/ 0 w 1670189"/>
                    <a:gd name="connsiteY12" fmla="*/ 277982 h 277981"/>
                    <a:gd name="connsiteX13" fmla="*/ 1670190 w 1670189"/>
                    <a:gd name="connsiteY13" fmla="*/ 277982 h 277981"/>
                    <a:gd name="connsiteX14" fmla="*/ 1670190 w 1670189"/>
                    <a:gd name="connsiteY14" fmla="*/ 19464 h 277981"/>
                    <a:gd name="connsiteX15" fmla="*/ 1584693 w 1670189"/>
                    <a:gd name="connsiteY15" fmla="*/ 1614 h 2779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1670189" h="277981">
                      <a:moveTo>
                        <a:pt x="1584693" y="1614"/>
                      </a:moveTo>
                      <a:cubicBezTo>
                        <a:pt x="1544012" y="8138"/>
                        <a:pt x="1507560" y="29541"/>
                        <a:pt x="1469917" y="46296"/>
                      </a:cubicBezTo>
                      <a:cubicBezTo>
                        <a:pt x="1432284" y="63050"/>
                        <a:pt x="1389526" y="75461"/>
                        <a:pt x="1350264" y="62983"/>
                      </a:cubicBezTo>
                      <a:cubicBezTo>
                        <a:pt x="1307554" y="49410"/>
                        <a:pt x="1275121" y="8186"/>
                        <a:pt x="1230449" y="4662"/>
                      </a:cubicBezTo>
                      <a:cubicBezTo>
                        <a:pt x="1173309" y="156"/>
                        <a:pt x="1128960" y="58983"/>
                        <a:pt x="1071972" y="65164"/>
                      </a:cubicBezTo>
                      <a:cubicBezTo>
                        <a:pt x="1006345" y="72280"/>
                        <a:pt x="951938" y="8529"/>
                        <a:pt x="886054" y="4576"/>
                      </a:cubicBezTo>
                      <a:cubicBezTo>
                        <a:pt x="803034" y="-396"/>
                        <a:pt x="736263" y="89730"/>
                        <a:pt x="653339" y="83252"/>
                      </a:cubicBezTo>
                      <a:cubicBezTo>
                        <a:pt x="592960" y="78538"/>
                        <a:pt x="544135" y="22931"/>
                        <a:pt x="483575" y="23559"/>
                      </a:cubicBezTo>
                      <a:cubicBezTo>
                        <a:pt x="416481" y="24264"/>
                        <a:pt x="361588" y="94178"/>
                        <a:pt x="295104" y="85091"/>
                      </a:cubicBezTo>
                      <a:cubicBezTo>
                        <a:pt x="245012" y="78242"/>
                        <a:pt x="206616" y="27407"/>
                        <a:pt x="156086" y="29179"/>
                      </a:cubicBezTo>
                      <a:cubicBezTo>
                        <a:pt x="125739" y="30246"/>
                        <a:pt x="99955" y="50286"/>
                        <a:pt x="72666" y="63603"/>
                      </a:cubicBezTo>
                      <a:cubicBezTo>
                        <a:pt x="50073" y="74632"/>
                        <a:pt x="20460" y="79747"/>
                        <a:pt x="0" y="67879"/>
                      </a:cubicBezTo>
                      <a:lnTo>
                        <a:pt x="0" y="277982"/>
                      </a:lnTo>
                      <a:lnTo>
                        <a:pt x="1670190" y="277982"/>
                      </a:lnTo>
                      <a:lnTo>
                        <a:pt x="1670190" y="19464"/>
                      </a:lnTo>
                      <a:cubicBezTo>
                        <a:pt x="1646920" y="2385"/>
                        <a:pt x="1614030" y="-3092"/>
                        <a:pt x="1584693" y="16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3" name="Freeform: Shape 322">
                  <a:extLst>
                    <a:ext uri="{FF2B5EF4-FFF2-40B4-BE49-F238E27FC236}">
                      <a16:creationId xmlns:a16="http://schemas.microsoft.com/office/drawing/2014/main" id="{541EF171-A844-1F87-8B3B-6EF8974EAE7C}"/>
                    </a:ext>
                  </a:extLst>
                </p:cNvPr>
                <p:cNvSpPr/>
                <p:nvPr/>
              </p:nvSpPr>
              <p:spPr>
                <a:xfrm>
                  <a:off x="3748978" y="2438405"/>
                  <a:ext cx="405092" cy="344044"/>
                </a:xfrm>
                <a:custGeom>
                  <a:avLst/>
                  <a:gdLst>
                    <a:gd name="connsiteX0" fmla="*/ 392024 w 405092"/>
                    <a:gd name="connsiteY0" fmla="*/ 3029 h 344044"/>
                    <a:gd name="connsiteX1" fmla="*/ 3452 w 405092"/>
                    <a:gd name="connsiteY1" fmla="*/ 0 h 344044"/>
                    <a:gd name="connsiteX2" fmla="*/ 1195 w 405092"/>
                    <a:gd name="connsiteY2" fmla="*/ 53826 h 344044"/>
                    <a:gd name="connsiteX3" fmla="*/ 3662 w 405092"/>
                    <a:gd name="connsiteY3" fmla="*/ 76333 h 344044"/>
                    <a:gd name="connsiteX4" fmla="*/ 1947 w 405092"/>
                    <a:gd name="connsiteY4" fmla="*/ 99793 h 344044"/>
                    <a:gd name="connsiteX5" fmla="*/ 4471 w 405092"/>
                    <a:gd name="connsiteY5" fmla="*/ 141332 h 344044"/>
                    <a:gd name="connsiteX6" fmla="*/ 17949 w 405092"/>
                    <a:gd name="connsiteY6" fmla="*/ 167107 h 344044"/>
                    <a:gd name="connsiteX7" fmla="*/ 24121 w 405092"/>
                    <a:gd name="connsiteY7" fmla="*/ 217141 h 344044"/>
                    <a:gd name="connsiteX8" fmla="*/ 47762 w 405092"/>
                    <a:gd name="connsiteY8" fmla="*/ 251346 h 344044"/>
                    <a:gd name="connsiteX9" fmla="*/ 61078 w 405092"/>
                    <a:gd name="connsiteY9" fmla="*/ 261395 h 344044"/>
                    <a:gd name="connsiteX10" fmla="*/ 97826 w 405092"/>
                    <a:gd name="connsiteY10" fmla="*/ 312563 h 344044"/>
                    <a:gd name="connsiteX11" fmla="*/ 160796 w 405092"/>
                    <a:gd name="connsiteY11" fmla="*/ 325079 h 344044"/>
                    <a:gd name="connsiteX12" fmla="*/ 161729 w 405092"/>
                    <a:gd name="connsiteY12" fmla="*/ 325822 h 344044"/>
                    <a:gd name="connsiteX13" fmla="*/ 202134 w 405092"/>
                    <a:gd name="connsiteY13" fmla="*/ 342509 h 344044"/>
                    <a:gd name="connsiteX14" fmla="*/ 213326 w 405092"/>
                    <a:gd name="connsiteY14" fmla="*/ 343853 h 344044"/>
                    <a:gd name="connsiteX15" fmla="*/ 219012 w 405092"/>
                    <a:gd name="connsiteY15" fmla="*/ 344043 h 344044"/>
                    <a:gd name="connsiteX16" fmla="*/ 221860 w 405092"/>
                    <a:gd name="connsiteY16" fmla="*/ 344034 h 344044"/>
                    <a:gd name="connsiteX17" fmla="*/ 225908 w 405092"/>
                    <a:gd name="connsiteY17" fmla="*/ 343757 h 344044"/>
                    <a:gd name="connsiteX18" fmla="*/ 254445 w 405092"/>
                    <a:gd name="connsiteY18" fmla="*/ 334861 h 344044"/>
                    <a:gd name="connsiteX19" fmla="*/ 285135 w 405092"/>
                    <a:gd name="connsiteY19" fmla="*/ 307934 h 344044"/>
                    <a:gd name="connsiteX20" fmla="*/ 295174 w 405092"/>
                    <a:gd name="connsiteY20" fmla="*/ 293618 h 344044"/>
                    <a:gd name="connsiteX21" fmla="*/ 304985 w 405092"/>
                    <a:gd name="connsiteY21" fmla="*/ 289427 h 344044"/>
                    <a:gd name="connsiteX22" fmla="*/ 332150 w 405092"/>
                    <a:gd name="connsiteY22" fmla="*/ 272558 h 344044"/>
                    <a:gd name="connsiteX23" fmla="*/ 339713 w 405092"/>
                    <a:gd name="connsiteY23" fmla="*/ 265347 h 344044"/>
                    <a:gd name="connsiteX24" fmla="*/ 346533 w 405092"/>
                    <a:gd name="connsiteY24" fmla="*/ 256651 h 344044"/>
                    <a:gd name="connsiteX25" fmla="*/ 354543 w 405092"/>
                    <a:gd name="connsiteY25" fmla="*/ 241640 h 344044"/>
                    <a:gd name="connsiteX26" fmla="*/ 362678 w 405092"/>
                    <a:gd name="connsiteY26" fmla="*/ 215932 h 344044"/>
                    <a:gd name="connsiteX27" fmla="*/ 363078 w 405092"/>
                    <a:gd name="connsiteY27" fmla="*/ 213998 h 344044"/>
                    <a:gd name="connsiteX28" fmla="*/ 379280 w 405092"/>
                    <a:gd name="connsiteY28" fmla="*/ 191995 h 344044"/>
                    <a:gd name="connsiteX29" fmla="*/ 387167 w 405092"/>
                    <a:gd name="connsiteY29" fmla="*/ 156829 h 344044"/>
                    <a:gd name="connsiteX30" fmla="*/ 382947 w 405092"/>
                    <a:gd name="connsiteY30" fmla="*/ 139065 h 344044"/>
                    <a:gd name="connsiteX31" fmla="*/ 404864 w 405092"/>
                    <a:gd name="connsiteY31" fmla="*/ 52740 h 344044"/>
                    <a:gd name="connsiteX32" fmla="*/ 392024 w 405092"/>
                    <a:gd name="connsiteY32" fmla="*/ 3029 h 344044"/>
                    <a:gd name="connsiteX33" fmla="*/ 353124 w 405092"/>
                    <a:gd name="connsiteY33" fmla="*/ 223390 h 344044"/>
                    <a:gd name="connsiteX34" fmla="*/ 353124 w 405092"/>
                    <a:gd name="connsiteY34" fmla="*/ 223390 h 344044"/>
                    <a:gd name="connsiteX35" fmla="*/ 353096 w 405092"/>
                    <a:gd name="connsiteY35" fmla="*/ 223371 h 344044"/>
                    <a:gd name="connsiteX36" fmla="*/ 353991 w 405092"/>
                    <a:gd name="connsiteY36" fmla="*/ 222580 h 344044"/>
                    <a:gd name="connsiteX37" fmla="*/ 355858 w 405092"/>
                    <a:gd name="connsiteY37" fmla="*/ 220951 h 344044"/>
                    <a:gd name="connsiteX38" fmla="*/ 353124 w 405092"/>
                    <a:gd name="connsiteY38" fmla="*/ 223390 h 344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</a:cxnLst>
                  <a:rect l="l" t="t" r="r" b="b"/>
                  <a:pathLst>
                    <a:path w="405092" h="344044">
                      <a:moveTo>
                        <a:pt x="392024" y="3029"/>
                      </a:moveTo>
                      <a:lnTo>
                        <a:pt x="3452" y="0"/>
                      </a:lnTo>
                      <a:cubicBezTo>
                        <a:pt x="-215" y="11582"/>
                        <a:pt x="-949" y="38500"/>
                        <a:pt x="1195" y="53826"/>
                      </a:cubicBezTo>
                      <a:cubicBezTo>
                        <a:pt x="2204" y="61493"/>
                        <a:pt x="3385" y="69285"/>
                        <a:pt x="3662" y="76333"/>
                      </a:cubicBezTo>
                      <a:cubicBezTo>
                        <a:pt x="3938" y="83020"/>
                        <a:pt x="2976" y="89364"/>
                        <a:pt x="1947" y="99793"/>
                      </a:cubicBezTo>
                      <a:cubicBezTo>
                        <a:pt x="1204" y="109947"/>
                        <a:pt x="-663" y="123330"/>
                        <a:pt x="4471" y="141332"/>
                      </a:cubicBezTo>
                      <a:cubicBezTo>
                        <a:pt x="7014" y="149752"/>
                        <a:pt x="10891" y="158477"/>
                        <a:pt x="17949" y="167107"/>
                      </a:cubicBezTo>
                      <a:cubicBezTo>
                        <a:pt x="15301" y="183956"/>
                        <a:pt x="17578" y="201530"/>
                        <a:pt x="24121" y="217141"/>
                      </a:cubicBezTo>
                      <a:cubicBezTo>
                        <a:pt x="29246" y="229505"/>
                        <a:pt x="36932" y="241249"/>
                        <a:pt x="47762" y="251346"/>
                      </a:cubicBezTo>
                      <a:cubicBezTo>
                        <a:pt x="51687" y="255013"/>
                        <a:pt x="56249" y="258328"/>
                        <a:pt x="61078" y="261395"/>
                      </a:cubicBezTo>
                      <a:cubicBezTo>
                        <a:pt x="66365" y="281616"/>
                        <a:pt x="78719" y="299828"/>
                        <a:pt x="97826" y="312563"/>
                      </a:cubicBezTo>
                      <a:cubicBezTo>
                        <a:pt x="116885" y="324564"/>
                        <a:pt x="139088" y="328822"/>
                        <a:pt x="160796" y="325079"/>
                      </a:cubicBezTo>
                      <a:cubicBezTo>
                        <a:pt x="161119" y="325307"/>
                        <a:pt x="161396" y="325603"/>
                        <a:pt x="161729" y="325822"/>
                      </a:cubicBezTo>
                      <a:cubicBezTo>
                        <a:pt x="173721" y="334061"/>
                        <a:pt x="187389" y="339890"/>
                        <a:pt x="202134" y="342509"/>
                      </a:cubicBezTo>
                      <a:cubicBezTo>
                        <a:pt x="205811" y="343157"/>
                        <a:pt x="209544" y="343643"/>
                        <a:pt x="213326" y="343853"/>
                      </a:cubicBezTo>
                      <a:cubicBezTo>
                        <a:pt x="215202" y="343995"/>
                        <a:pt x="217098" y="344053"/>
                        <a:pt x="219012" y="344043"/>
                      </a:cubicBezTo>
                      <a:lnTo>
                        <a:pt x="221860" y="344034"/>
                      </a:lnTo>
                      <a:cubicBezTo>
                        <a:pt x="222794" y="344034"/>
                        <a:pt x="224584" y="343881"/>
                        <a:pt x="225908" y="343757"/>
                      </a:cubicBezTo>
                      <a:cubicBezTo>
                        <a:pt x="237481" y="342767"/>
                        <a:pt x="247178" y="338957"/>
                        <a:pt x="254445" y="334861"/>
                      </a:cubicBezTo>
                      <a:cubicBezTo>
                        <a:pt x="269123" y="326422"/>
                        <a:pt x="277705" y="317002"/>
                        <a:pt x="285135" y="307934"/>
                      </a:cubicBezTo>
                      <a:cubicBezTo>
                        <a:pt x="288869" y="303190"/>
                        <a:pt x="292164" y="298466"/>
                        <a:pt x="295174" y="293618"/>
                      </a:cubicBezTo>
                      <a:cubicBezTo>
                        <a:pt x="298441" y="292294"/>
                        <a:pt x="301708" y="290979"/>
                        <a:pt x="304985" y="289427"/>
                      </a:cubicBezTo>
                      <a:cubicBezTo>
                        <a:pt x="313672" y="285274"/>
                        <a:pt x="322549" y="280445"/>
                        <a:pt x="332150" y="272558"/>
                      </a:cubicBezTo>
                      <a:cubicBezTo>
                        <a:pt x="334722" y="270272"/>
                        <a:pt x="336818" y="268567"/>
                        <a:pt x="339713" y="265347"/>
                      </a:cubicBezTo>
                      <a:cubicBezTo>
                        <a:pt x="342628" y="262233"/>
                        <a:pt x="344580" y="259471"/>
                        <a:pt x="346533" y="256651"/>
                      </a:cubicBezTo>
                      <a:cubicBezTo>
                        <a:pt x="350143" y="251184"/>
                        <a:pt x="352477" y="246326"/>
                        <a:pt x="354543" y="241640"/>
                      </a:cubicBezTo>
                      <a:cubicBezTo>
                        <a:pt x="358458" y="232381"/>
                        <a:pt x="360811" y="224085"/>
                        <a:pt x="362678" y="215932"/>
                      </a:cubicBezTo>
                      <a:lnTo>
                        <a:pt x="363078" y="213998"/>
                      </a:lnTo>
                      <a:cubicBezTo>
                        <a:pt x="369012" y="207797"/>
                        <a:pt x="374603" y="200825"/>
                        <a:pt x="379280" y="191995"/>
                      </a:cubicBezTo>
                      <a:cubicBezTo>
                        <a:pt x="384300" y="182575"/>
                        <a:pt x="388167" y="170050"/>
                        <a:pt x="387167" y="156829"/>
                      </a:cubicBezTo>
                      <a:cubicBezTo>
                        <a:pt x="386729" y="150390"/>
                        <a:pt x="385138" y="144437"/>
                        <a:pt x="382947" y="139065"/>
                      </a:cubicBezTo>
                      <a:cubicBezTo>
                        <a:pt x="395520" y="105223"/>
                        <a:pt x="403254" y="75390"/>
                        <a:pt x="404864" y="52740"/>
                      </a:cubicBezTo>
                      <a:cubicBezTo>
                        <a:pt x="407112" y="26413"/>
                        <a:pt x="392024" y="3029"/>
                        <a:pt x="392024" y="3029"/>
                      </a:cubicBezTo>
                      <a:close/>
                      <a:moveTo>
                        <a:pt x="353124" y="223390"/>
                      </a:moveTo>
                      <a:lnTo>
                        <a:pt x="353124" y="223390"/>
                      </a:lnTo>
                      <a:lnTo>
                        <a:pt x="353096" y="223371"/>
                      </a:lnTo>
                      <a:cubicBezTo>
                        <a:pt x="352858" y="223523"/>
                        <a:pt x="353734" y="222818"/>
                        <a:pt x="353991" y="222580"/>
                      </a:cubicBezTo>
                      <a:lnTo>
                        <a:pt x="355858" y="220951"/>
                      </a:lnTo>
                      <a:cubicBezTo>
                        <a:pt x="354763" y="222018"/>
                        <a:pt x="353496" y="223114"/>
                        <a:pt x="353124" y="22339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4" name="Freeform: Shape 323">
                  <a:extLst>
                    <a:ext uri="{FF2B5EF4-FFF2-40B4-BE49-F238E27FC236}">
                      <a16:creationId xmlns:a16="http://schemas.microsoft.com/office/drawing/2014/main" id="{E737F542-8B0E-EBD2-8004-7F0606F62C91}"/>
                    </a:ext>
                  </a:extLst>
                </p:cNvPr>
                <p:cNvSpPr/>
                <p:nvPr/>
              </p:nvSpPr>
              <p:spPr>
                <a:xfrm>
                  <a:off x="3765841" y="2255250"/>
                  <a:ext cx="362458" cy="488344"/>
                </a:xfrm>
                <a:custGeom>
                  <a:avLst/>
                  <a:gdLst>
                    <a:gd name="connsiteX0" fmla="*/ 9725 w 362458"/>
                    <a:gd name="connsiteY0" fmla="*/ 177021 h 488344"/>
                    <a:gd name="connsiteX1" fmla="*/ 96822 w 362458"/>
                    <a:gd name="connsiteY1" fmla="*/ 14896 h 488344"/>
                    <a:gd name="connsiteX2" fmla="*/ 283150 w 362458"/>
                    <a:gd name="connsiteY2" fmla="*/ 40956 h 488344"/>
                    <a:gd name="connsiteX3" fmla="*/ 362455 w 362458"/>
                    <a:gd name="connsiteY3" fmla="*/ 215340 h 488344"/>
                    <a:gd name="connsiteX4" fmla="*/ 336347 w 362458"/>
                    <a:gd name="connsiteY4" fmla="*/ 325315 h 488344"/>
                    <a:gd name="connsiteX5" fmla="*/ 317659 w 362458"/>
                    <a:gd name="connsiteY5" fmla="*/ 380389 h 488344"/>
                    <a:gd name="connsiteX6" fmla="*/ 317345 w 362458"/>
                    <a:gd name="connsiteY6" fmla="*/ 380941 h 488344"/>
                    <a:gd name="connsiteX7" fmla="*/ 298552 w 362458"/>
                    <a:gd name="connsiteY7" fmla="*/ 424766 h 488344"/>
                    <a:gd name="connsiteX8" fmla="*/ 254794 w 362458"/>
                    <a:gd name="connsiteY8" fmla="*/ 446340 h 488344"/>
                    <a:gd name="connsiteX9" fmla="*/ 208207 w 362458"/>
                    <a:gd name="connsiteY9" fmla="*/ 488326 h 488344"/>
                    <a:gd name="connsiteX10" fmla="*/ 157506 w 362458"/>
                    <a:gd name="connsiteY10" fmla="*/ 463837 h 488344"/>
                    <a:gd name="connsiteX11" fmla="*/ 107223 w 362458"/>
                    <a:gd name="connsiteY11" fmla="*/ 464114 h 488344"/>
                    <a:gd name="connsiteX12" fmla="*/ 83697 w 362458"/>
                    <a:gd name="connsiteY12" fmla="*/ 419670 h 488344"/>
                    <a:gd name="connsiteX13" fmla="*/ 44101 w 362458"/>
                    <a:gd name="connsiteY13" fmla="*/ 338774 h 488344"/>
                    <a:gd name="connsiteX14" fmla="*/ 18126 w 362458"/>
                    <a:gd name="connsiteY14" fmla="*/ 305560 h 488344"/>
                    <a:gd name="connsiteX15" fmla="*/ 15679 w 362458"/>
                    <a:gd name="connsiteY15" fmla="*/ 260841 h 488344"/>
                    <a:gd name="connsiteX16" fmla="*/ 9725 w 362458"/>
                    <a:gd name="connsiteY16" fmla="*/ 177021 h 4883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62458" h="488344">
                      <a:moveTo>
                        <a:pt x="9725" y="177021"/>
                      </a:moveTo>
                      <a:cubicBezTo>
                        <a:pt x="-2533" y="112108"/>
                        <a:pt x="36900" y="42709"/>
                        <a:pt x="96822" y="14896"/>
                      </a:cubicBezTo>
                      <a:cubicBezTo>
                        <a:pt x="156744" y="-12917"/>
                        <a:pt x="231639" y="-402"/>
                        <a:pt x="283150" y="40956"/>
                      </a:cubicBezTo>
                      <a:cubicBezTo>
                        <a:pt x="334661" y="82314"/>
                        <a:pt x="362779" y="149274"/>
                        <a:pt x="362455" y="215340"/>
                      </a:cubicBezTo>
                      <a:cubicBezTo>
                        <a:pt x="362265" y="253344"/>
                        <a:pt x="353264" y="291283"/>
                        <a:pt x="336347" y="325315"/>
                      </a:cubicBezTo>
                      <a:cubicBezTo>
                        <a:pt x="355873" y="353271"/>
                        <a:pt x="320431" y="378103"/>
                        <a:pt x="317659" y="380389"/>
                      </a:cubicBezTo>
                      <a:cubicBezTo>
                        <a:pt x="317469" y="380541"/>
                        <a:pt x="317393" y="380703"/>
                        <a:pt x="317345" y="380941"/>
                      </a:cubicBezTo>
                      <a:cubicBezTo>
                        <a:pt x="316164" y="387066"/>
                        <a:pt x="310163" y="413526"/>
                        <a:pt x="298552" y="424766"/>
                      </a:cubicBezTo>
                      <a:cubicBezTo>
                        <a:pt x="284255" y="438606"/>
                        <a:pt x="254794" y="446340"/>
                        <a:pt x="254794" y="446340"/>
                      </a:cubicBezTo>
                      <a:cubicBezTo>
                        <a:pt x="246041" y="463714"/>
                        <a:pt x="227667" y="487821"/>
                        <a:pt x="208207" y="488326"/>
                      </a:cubicBezTo>
                      <a:cubicBezTo>
                        <a:pt x="188757" y="488831"/>
                        <a:pt x="169603" y="479077"/>
                        <a:pt x="157506" y="463837"/>
                      </a:cubicBezTo>
                      <a:cubicBezTo>
                        <a:pt x="142485" y="473048"/>
                        <a:pt x="122339" y="473162"/>
                        <a:pt x="107223" y="464114"/>
                      </a:cubicBezTo>
                      <a:cubicBezTo>
                        <a:pt x="92098" y="455065"/>
                        <a:pt x="82677" y="437263"/>
                        <a:pt x="83697" y="419670"/>
                      </a:cubicBezTo>
                      <a:cubicBezTo>
                        <a:pt x="49540" y="413107"/>
                        <a:pt x="28328" y="369778"/>
                        <a:pt x="44101" y="338774"/>
                      </a:cubicBezTo>
                      <a:cubicBezTo>
                        <a:pt x="29480" y="335688"/>
                        <a:pt x="20584" y="320305"/>
                        <a:pt x="18126" y="305560"/>
                      </a:cubicBezTo>
                      <a:cubicBezTo>
                        <a:pt x="15669" y="290816"/>
                        <a:pt x="17765" y="275633"/>
                        <a:pt x="15679" y="260841"/>
                      </a:cubicBezTo>
                      <a:cubicBezTo>
                        <a:pt x="11697" y="232561"/>
                        <a:pt x="-13525" y="211749"/>
                        <a:pt x="9725" y="177021"/>
                      </a:cubicBezTo>
                    </a:path>
                  </a:pathLst>
                </a:custGeom>
                <a:solidFill>
                  <a:srgbClr val="6F4439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5" name="Freeform: Shape 324">
                  <a:extLst>
                    <a:ext uri="{FF2B5EF4-FFF2-40B4-BE49-F238E27FC236}">
                      <a16:creationId xmlns:a16="http://schemas.microsoft.com/office/drawing/2014/main" id="{03A07221-1FAA-5CDC-F793-9807DB7666E5}"/>
                    </a:ext>
                  </a:extLst>
                </p:cNvPr>
                <p:cNvSpPr/>
                <p:nvPr/>
              </p:nvSpPr>
              <p:spPr>
                <a:xfrm>
                  <a:off x="3127438" y="3314353"/>
                  <a:ext cx="1670418" cy="151961"/>
                </a:xfrm>
                <a:custGeom>
                  <a:avLst/>
                  <a:gdLst>
                    <a:gd name="connsiteX0" fmla="*/ 1670390 w 1670418"/>
                    <a:gd name="connsiteY0" fmla="*/ 151961 h 151961"/>
                    <a:gd name="connsiteX1" fmla="*/ 1503026 w 1670418"/>
                    <a:gd name="connsiteY1" fmla="*/ 122653 h 151961"/>
                    <a:gd name="connsiteX2" fmla="*/ 1423054 w 1670418"/>
                    <a:gd name="connsiteY2" fmla="*/ 86087 h 151961"/>
                    <a:gd name="connsiteX3" fmla="*/ 1273912 w 1670418"/>
                    <a:gd name="connsiteY3" fmla="*/ 27584 h 151961"/>
                    <a:gd name="connsiteX4" fmla="*/ 927668 w 1670418"/>
                    <a:gd name="connsiteY4" fmla="*/ 73390 h 151961"/>
                    <a:gd name="connsiteX5" fmla="*/ 624964 w 1670418"/>
                    <a:gd name="connsiteY5" fmla="*/ 128787 h 151961"/>
                    <a:gd name="connsiteX6" fmla="*/ 389820 w 1670418"/>
                    <a:gd name="connsiteY6" fmla="*/ 68399 h 151961"/>
                    <a:gd name="connsiteX7" fmla="*/ 304219 w 1670418"/>
                    <a:gd name="connsiteY7" fmla="*/ 38690 h 151961"/>
                    <a:gd name="connsiteX8" fmla="*/ 78429 w 1670418"/>
                    <a:gd name="connsiteY8" fmla="*/ 32461 h 151961"/>
                    <a:gd name="connsiteX9" fmla="*/ 419 w 1670418"/>
                    <a:gd name="connsiteY9" fmla="*/ 38605 h 151961"/>
                    <a:gd name="connsiteX10" fmla="*/ 0 w 1670418"/>
                    <a:gd name="connsiteY10" fmla="*/ 19555 h 151961"/>
                    <a:gd name="connsiteX11" fmla="*/ 76495 w 1670418"/>
                    <a:gd name="connsiteY11" fmla="*/ 13506 h 151961"/>
                    <a:gd name="connsiteX12" fmla="*/ 309982 w 1670418"/>
                    <a:gd name="connsiteY12" fmla="*/ 20526 h 151961"/>
                    <a:gd name="connsiteX13" fmla="*/ 396316 w 1670418"/>
                    <a:gd name="connsiteY13" fmla="*/ 50482 h 151961"/>
                    <a:gd name="connsiteX14" fmla="*/ 626107 w 1670418"/>
                    <a:gd name="connsiteY14" fmla="*/ 109775 h 151961"/>
                    <a:gd name="connsiteX15" fmla="*/ 922077 w 1670418"/>
                    <a:gd name="connsiteY15" fmla="*/ 55178 h 151961"/>
                    <a:gd name="connsiteX16" fmla="*/ 1278027 w 1670418"/>
                    <a:gd name="connsiteY16" fmla="*/ 8972 h 151961"/>
                    <a:gd name="connsiteX17" fmla="*/ 1431369 w 1670418"/>
                    <a:gd name="connsiteY17" fmla="*/ 68932 h 151961"/>
                    <a:gd name="connsiteX18" fmla="*/ 1510198 w 1670418"/>
                    <a:gd name="connsiteY18" fmla="*/ 104994 h 151961"/>
                    <a:gd name="connsiteX19" fmla="*/ 1670418 w 1670418"/>
                    <a:gd name="connsiteY19" fmla="*/ 132902 h 151961"/>
                    <a:gd name="connsiteX20" fmla="*/ 1670390 w 1670418"/>
                    <a:gd name="connsiteY20" fmla="*/ 151961 h 1519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670418" h="151961">
                      <a:moveTo>
                        <a:pt x="1670390" y="151961"/>
                      </a:moveTo>
                      <a:cubicBezTo>
                        <a:pt x="1609068" y="151933"/>
                        <a:pt x="1549632" y="141532"/>
                        <a:pt x="1503026" y="122653"/>
                      </a:cubicBezTo>
                      <a:cubicBezTo>
                        <a:pt x="1475832" y="111642"/>
                        <a:pt x="1449000" y="98650"/>
                        <a:pt x="1423054" y="86087"/>
                      </a:cubicBezTo>
                      <a:cubicBezTo>
                        <a:pt x="1375286" y="62960"/>
                        <a:pt x="1325899" y="39043"/>
                        <a:pt x="1273912" y="27584"/>
                      </a:cubicBezTo>
                      <a:cubicBezTo>
                        <a:pt x="1158973" y="2238"/>
                        <a:pt x="1046607" y="36795"/>
                        <a:pt x="927668" y="73390"/>
                      </a:cubicBezTo>
                      <a:cubicBezTo>
                        <a:pt x="829409" y="103622"/>
                        <a:pt x="727796" y="134902"/>
                        <a:pt x="624964" y="128787"/>
                      </a:cubicBezTo>
                      <a:cubicBezTo>
                        <a:pt x="543287" y="123958"/>
                        <a:pt x="465268" y="95716"/>
                        <a:pt x="389820" y="68399"/>
                      </a:cubicBezTo>
                      <a:cubicBezTo>
                        <a:pt x="361807" y="58254"/>
                        <a:pt x="332832" y="47767"/>
                        <a:pt x="304219" y="38690"/>
                      </a:cubicBezTo>
                      <a:cubicBezTo>
                        <a:pt x="234239" y="16497"/>
                        <a:pt x="151457" y="24984"/>
                        <a:pt x="78429" y="32461"/>
                      </a:cubicBezTo>
                      <a:cubicBezTo>
                        <a:pt x="50149" y="35356"/>
                        <a:pt x="23432" y="38100"/>
                        <a:pt x="419" y="38605"/>
                      </a:cubicBezTo>
                      <a:lnTo>
                        <a:pt x="0" y="19555"/>
                      </a:lnTo>
                      <a:cubicBezTo>
                        <a:pt x="22250" y="19059"/>
                        <a:pt x="48597" y="16364"/>
                        <a:pt x="76495" y="13506"/>
                      </a:cubicBezTo>
                      <a:cubicBezTo>
                        <a:pt x="147657" y="6210"/>
                        <a:pt x="236239" y="-2867"/>
                        <a:pt x="309982" y="20526"/>
                      </a:cubicBezTo>
                      <a:cubicBezTo>
                        <a:pt x="338966" y="29718"/>
                        <a:pt x="368122" y="40271"/>
                        <a:pt x="396316" y="50482"/>
                      </a:cubicBezTo>
                      <a:cubicBezTo>
                        <a:pt x="470497" y="77333"/>
                        <a:pt x="547192" y="105098"/>
                        <a:pt x="626107" y="109775"/>
                      </a:cubicBezTo>
                      <a:cubicBezTo>
                        <a:pt x="725548" y="115671"/>
                        <a:pt x="825437" y="84915"/>
                        <a:pt x="922077" y="55178"/>
                      </a:cubicBezTo>
                      <a:cubicBezTo>
                        <a:pt x="1038158" y="19469"/>
                        <a:pt x="1158183" y="-17450"/>
                        <a:pt x="1278027" y="8972"/>
                      </a:cubicBezTo>
                      <a:cubicBezTo>
                        <a:pt x="1332195" y="20916"/>
                        <a:pt x="1382611" y="45320"/>
                        <a:pt x="1431369" y="68932"/>
                      </a:cubicBezTo>
                      <a:cubicBezTo>
                        <a:pt x="1457039" y="81362"/>
                        <a:pt x="1483576" y="94211"/>
                        <a:pt x="1510198" y="104994"/>
                      </a:cubicBezTo>
                      <a:cubicBezTo>
                        <a:pt x="1554585" y="122967"/>
                        <a:pt x="1611478" y="132883"/>
                        <a:pt x="1670418" y="132902"/>
                      </a:cubicBezTo>
                      <a:lnTo>
                        <a:pt x="1670390" y="151961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6" name="Freeform: Shape 325">
                  <a:extLst>
                    <a:ext uri="{FF2B5EF4-FFF2-40B4-BE49-F238E27FC236}">
                      <a16:creationId xmlns:a16="http://schemas.microsoft.com/office/drawing/2014/main" id="{B427DAB7-59AC-1620-6FAA-5B171CC34C06}"/>
                    </a:ext>
                  </a:extLst>
                </p:cNvPr>
                <p:cNvSpPr/>
                <p:nvPr/>
              </p:nvSpPr>
              <p:spPr>
                <a:xfrm>
                  <a:off x="4390977" y="2997360"/>
                  <a:ext cx="96440" cy="342480"/>
                </a:xfrm>
                <a:custGeom>
                  <a:avLst/>
                  <a:gdLst>
                    <a:gd name="connsiteX0" fmla="*/ 0 w 96440"/>
                    <a:gd name="connsiteY0" fmla="*/ 329184 h 342480"/>
                    <a:gd name="connsiteX1" fmla="*/ 68856 w 96440"/>
                    <a:gd name="connsiteY1" fmla="*/ 172936 h 342480"/>
                    <a:gd name="connsiteX2" fmla="*/ 72838 w 96440"/>
                    <a:gd name="connsiteY2" fmla="*/ 38186 h 342480"/>
                    <a:gd name="connsiteX3" fmla="*/ 96441 w 96440"/>
                    <a:gd name="connsiteY3" fmla="*/ 0 h 342480"/>
                    <a:gd name="connsiteX4" fmla="*/ 75114 w 96440"/>
                    <a:gd name="connsiteY4" fmla="*/ 38881 h 342480"/>
                    <a:gd name="connsiteX5" fmla="*/ 78381 w 96440"/>
                    <a:gd name="connsiteY5" fmla="*/ 173003 h 342480"/>
                    <a:gd name="connsiteX6" fmla="*/ 13640 w 96440"/>
                    <a:gd name="connsiteY6" fmla="*/ 342481 h 342480"/>
                    <a:gd name="connsiteX7" fmla="*/ 0 w 96440"/>
                    <a:gd name="connsiteY7" fmla="*/ 329184 h 342480"/>
                    <a:gd name="connsiteX8" fmla="*/ 0 w 96440"/>
                    <a:gd name="connsiteY8" fmla="*/ 329184 h 3424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96440" h="342480">
                      <a:moveTo>
                        <a:pt x="0" y="329184"/>
                      </a:moveTo>
                      <a:cubicBezTo>
                        <a:pt x="41348" y="289027"/>
                        <a:pt x="66875" y="231791"/>
                        <a:pt x="68856" y="172936"/>
                      </a:cubicBezTo>
                      <a:cubicBezTo>
                        <a:pt x="70447" y="129016"/>
                        <a:pt x="58055" y="81677"/>
                        <a:pt x="72838" y="38186"/>
                      </a:cubicBezTo>
                      <a:cubicBezTo>
                        <a:pt x="77610" y="23813"/>
                        <a:pt x="85344" y="10220"/>
                        <a:pt x="96441" y="0"/>
                      </a:cubicBezTo>
                      <a:cubicBezTo>
                        <a:pt x="85897" y="10801"/>
                        <a:pt x="79038" y="24575"/>
                        <a:pt x="75114" y="38881"/>
                      </a:cubicBezTo>
                      <a:cubicBezTo>
                        <a:pt x="62808" y="83449"/>
                        <a:pt x="77638" y="127454"/>
                        <a:pt x="78381" y="173003"/>
                      </a:cubicBezTo>
                      <a:cubicBezTo>
                        <a:pt x="79524" y="234420"/>
                        <a:pt x="56226" y="296418"/>
                        <a:pt x="13640" y="342481"/>
                      </a:cubicBezTo>
                      <a:lnTo>
                        <a:pt x="0" y="329184"/>
                      </a:lnTo>
                      <a:lnTo>
                        <a:pt x="0" y="329184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7" name="Freeform: Shape 326">
                  <a:extLst>
                    <a:ext uri="{FF2B5EF4-FFF2-40B4-BE49-F238E27FC236}">
                      <a16:creationId xmlns:a16="http://schemas.microsoft.com/office/drawing/2014/main" id="{17C5355A-CF04-36CE-1DF4-C0392F5FA005}"/>
                    </a:ext>
                  </a:extLst>
                </p:cNvPr>
                <p:cNvSpPr/>
                <p:nvPr/>
              </p:nvSpPr>
              <p:spPr>
                <a:xfrm>
                  <a:off x="4410170" y="3137721"/>
                  <a:ext cx="59121" cy="62664"/>
                </a:xfrm>
                <a:custGeom>
                  <a:avLst/>
                  <a:gdLst>
                    <a:gd name="connsiteX0" fmla="*/ 47577 w 59121"/>
                    <a:gd name="connsiteY0" fmla="*/ 62665 h 62664"/>
                    <a:gd name="connsiteX1" fmla="*/ 0 w 59121"/>
                    <a:gd name="connsiteY1" fmla="*/ 0 h 62664"/>
                    <a:gd name="connsiteX2" fmla="*/ 59122 w 59121"/>
                    <a:gd name="connsiteY2" fmla="*/ 47511 h 62664"/>
                    <a:gd name="connsiteX3" fmla="*/ 47577 w 59121"/>
                    <a:gd name="connsiteY3" fmla="*/ 62665 h 62664"/>
                    <a:gd name="connsiteX4" fmla="*/ 47577 w 59121"/>
                    <a:gd name="connsiteY4" fmla="*/ 62665 h 626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9121" h="62664">
                      <a:moveTo>
                        <a:pt x="47577" y="62665"/>
                      </a:moveTo>
                      <a:cubicBezTo>
                        <a:pt x="28327" y="44005"/>
                        <a:pt x="12306" y="22746"/>
                        <a:pt x="0" y="0"/>
                      </a:cubicBezTo>
                      <a:cubicBezTo>
                        <a:pt x="17478" y="19050"/>
                        <a:pt x="37557" y="35071"/>
                        <a:pt x="59122" y="47511"/>
                      </a:cubicBezTo>
                      <a:lnTo>
                        <a:pt x="47577" y="62665"/>
                      </a:lnTo>
                      <a:lnTo>
                        <a:pt x="47577" y="62665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8" name="Freeform: Shape 327">
                  <a:extLst>
                    <a:ext uri="{FF2B5EF4-FFF2-40B4-BE49-F238E27FC236}">
                      <a16:creationId xmlns:a16="http://schemas.microsoft.com/office/drawing/2014/main" id="{AC29CDD3-9994-89E5-CBC9-E785E4E9F30E}"/>
                    </a:ext>
                  </a:extLst>
                </p:cNvPr>
                <p:cNvSpPr/>
                <p:nvPr/>
              </p:nvSpPr>
              <p:spPr>
                <a:xfrm>
                  <a:off x="3388690" y="3207691"/>
                  <a:ext cx="58993" cy="130702"/>
                </a:xfrm>
                <a:custGeom>
                  <a:avLst/>
                  <a:gdLst>
                    <a:gd name="connsiteX0" fmla="*/ 0 w 58993"/>
                    <a:gd name="connsiteY0" fmla="*/ 117643 h 130702"/>
                    <a:gd name="connsiteX1" fmla="*/ 58903 w 58993"/>
                    <a:gd name="connsiteY1" fmla="*/ 0 h 130702"/>
                    <a:gd name="connsiteX2" fmla="*/ 13868 w 58993"/>
                    <a:gd name="connsiteY2" fmla="*/ 130702 h 130702"/>
                    <a:gd name="connsiteX3" fmla="*/ 0 w 58993"/>
                    <a:gd name="connsiteY3" fmla="*/ 117643 h 130702"/>
                    <a:gd name="connsiteX4" fmla="*/ 0 w 58993"/>
                    <a:gd name="connsiteY4" fmla="*/ 117643 h 1307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8993" h="130702">
                      <a:moveTo>
                        <a:pt x="0" y="117643"/>
                      </a:moveTo>
                      <a:cubicBezTo>
                        <a:pt x="32128" y="88163"/>
                        <a:pt x="54007" y="45710"/>
                        <a:pt x="58903" y="0"/>
                      </a:cubicBezTo>
                      <a:cubicBezTo>
                        <a:pt x="60341" y="45939"/>
                        <a:pt x="44596" y="93383"/>
                        <a:pt x="13868" y="130702"/>
                      </a:cubicBezTo>
                      <a:lnTo>
                        <a:pt x="0" y="117643"/>
                      </a:lnTo>
                      <a:lnTo>
                        <a:pt x="0" y="117643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29" name="Freeform: Shape 328">
                  <a:extLst>
                    <a:ext uri="{FF2B5EF4-FFF2-40B4-BE49-F238E27FC236}">
                      <a16:creationId xmlns:a16="http://schemas.microsoft.com/office/drawing/2014/main" id="{D60146C4-21FB-836C-F811-7B6FDD237C0B}"/>
                    </a:ext>
                  </a:extLst>
                </p:cNvPr>
                <p:cNvSpPr/>
                <p:nvPr/>
              </p:nvSpPr>
              <p:spPr>
                <a:xfrm>
                  <a:off x="3127571" y="3308742"/>
                  <a:ext cx="1670370" cy="151352"/>
                </a:xfrm>
                <a:custGeom>
                  <a:avLst/>
                  <a:gdLst>
                    <a:gd name="connsiteX0" fmla="*/ 153353 w 1670370"/>
                    <a:gd name="connsiteY0" fmla="*/ 151352 h 151352"/>
                    <a:gd name="connsiteX1" fmla="*/ 64275 w 1670370"/>
                    <a:gd name="connsiteY1" fmla="*/ 148666 h 151352"/>
                    <a:gd name="connsiteX2" fmla="*/ 0 w 1670370"/>
                    <a:gd name="connsiteY2" fmla="*/ 146485 h 151352"/>
                    <a:gd name="connsiteX3" fmla="*/ 143 w 1670370"/>
                    <a:gd name="connsiteY3" fmla="*/ 117910 h 151352"/>
                    <a:gd name="connsiteX4" fmla="*/ 65599 w 1670370"/>
                    <a:gd name="connsiteY4" fmla="*/ 120110 h 151352"/>
                    <a:gd name="connsiteX5" fmla="*/ 318659 w 1670370"/>
                    <a:gd name="connsiteY5" fmla="*/ 98222 h 151352"/>
                    <a:gd name="connsiteX6" fmla="*/ 377019 w 1670370"/>
                    <a:gd name="connsiteY6" fmla="*/ 74019 h 151352"/>
                    <a:gd name="connsiteX7" fmla="*/ 632069 w 1670370"/>
                    <a:gd name="connsiteY7" fmla="*/ 362 h 151352"/>
                    <a:gd name="connsiteX8" fmla="*/ 897655 w 1670370"/>
                    <a:gd name="connsiteY8" fmla="*/ 54502 h 151352"/>
                    <a:gd name="connsiteX9" fmla="*/ 1003059 w 1670370"/>
                    <a:gd name="connsiteY9" fmla="*/ 87440 h 151352"/>
                    <a:gd name="connsiteX10" fmla="*/ 1450705 w 1670370"/>
                    <a:gd name="connsiteY10" fmla="*/ 82448 h 151352"/>
                    <a:gd name="connsiteX11" fmla="*/ 1670161 w 1670370"/>
                    <a:gd name="connsiteY11" fmla="*/ 61512 h 151352"/>
                    <a:gd name="connsiteX12" fmla="*/ 1670371 w 1670370"/>
                    <a:gd name="connsiteY12" fmla="*/ 90087 h 151352"/>
                    <a:gd name="connsiteX13" fmla="*/ 1454468 w 1670370"/>
                    <a:gd name="connsiteY13" fmla="*/ 110766 h 151352"/>
                    <a:gd name="connsiteX14" fmla="*/ 995667 w 1670370"/>
                    <a:gd name="connsiteY14" fmla="*/ 115033 h 151352"/>
                    <a:gd name="connsiteX15" fmla="*/ 888597 w 1670370"/>
                    <a:gd name="connsiteY15" fmla="*/ 81601 h 151352"/>
                    <a:gd name="connsiteX16" fmla="*/ 633308 w 1670370"/>
                    <a:gd name="connsiteY16" fmla="*/ 28908 h 151352"/>
                    <a:gd name="connsiteX17" fmla="*/ 388153 w 1670370"/>
                    <a:gd name="connsiteY17" fmla="*/ 100336 h 151352"/>
                    <a:gd name="connsiteX18" fmla="*/ 329260 w 1670370"/>
                    <a:gd name="connsiteY18" fmla="*/ 124758 h 151352"/>
                    <a:gd name="connsiteX19" fmla="*/ 153353 w 1670370"/>
                    <a:gd name="connsiteY19" fmla="*/ 151352 h 1513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70370" h="151352">
                      <a:moveTo>
                        <a:pt x="153353" y="151352"/>
                      </a:moveTo>
                      <a:cubicBezTo>
                        <a:pt x="122406" y="151352"/>
                        <a:pt x="92183" y="149952"/>
                        <a:pt x="64275" y="148666"/>
                      </a:cubicBezTo>
                      <a:cubicBezTo>
                        <a:pt x="41158" y="147599"/>
                        <a:pt x="19336" y="146590"/>
                        <a:pt x="0" y="146485"/>
                      </a:cubicBezTo>
                      <a:lnTo>
                        <a:pt x="143" y="117910"/>
                      </a:lnTo>
                      <a:cubicBezTo>
                        <a:pt x="20069" y="118005"/>
                        <a:pt x="42186" y="119034"/>
                        <a:pt x="65599" y="120110"/>
                      </a:cubicBezTo>
                      <a:cubicBezTo>
                        <a:pt x="144704" y="123768"/>
                        <a:pt x="243164" y="128330"/>
                        <a:pt x="318659" y="98222"/>
                      </a:cubicBezTo>
                      <a:cubicBezTo>
                        <a:pt x="338090" y="90478"/>
                        <a:pt x="357873" y="82106"/>
                        <a:pt x="377019" y="74019"/>
                      </a:cubicBezTo>
                      <a:cubicBezTo>
                        <a:pt x="458210" y="39710"/>
                        <a:pt x="542173" y="4229"/>
                        <a:pt x="632069" y="362"/>
                      </a:cubicBezTo>
                      <a:cubicBezTo>
                        <a:pt x="724043" y="-3619"/>
                        <a:pt x="812292" y="25946"/>
                        <a:pt x="897655" y="54502"/>
                      </a:cubicBezTo>
                      <a:cubicBezTo>
                        <a:pt x="932183" y="66056"/>
                        <a:pt x="967873" y="78000"/>
                        <a:pt x="1003059" y="87440"/>
                      </a:cubicBezTo>
                      <a:cubicBezTo>
                        <a:pt x="1138714" y="123825"/>
                        <a:pt x="1304468" y="101851"/>
                        <a:pt x="1450705" y="82448"/>
                      </a:cubicBezTo>
                      <a:cubicBezTo>
                        <a:pt x="1530020" y="71923"/>
                        <a:pt x="1604934" y="61989"/>
                        <a:pt x="1670161" y="61512"/>
                      </a:cubicBezTo>
                      <a:lnTo>
                        <a:pt x="1670371" y="90087"/>
                      </a:lnTo>
                      <a:cubicBezTo>
                        <a:pt x="1606925" y="90554"/>
                        <a:pt x="1532868" y="100374"/>
                        <a:pt x="1454468" y="110766"/>
                      </a:cubicBezTo>
                      <a:cubicBezTo>
                        <a:pt x="1305582" y="130512"/>
                        <a:pt x="1136809" y="152876"/>
                        <a:pt x="995667" y="115033"/>
                      </a:cubicBezTo>
                      <a:cubicBezTo>
                        <a:pt x="959634" y="105375"/>
                        <a:pt x="923525" y="93288"/>
                        <a:pt x="888597" y="81601"/>
                      </a:cubicBezTo>
                      <a:cubicBezTo>
                        <a:pt x="805701" y="53864"/>
                        <a:pt x="720033" y="25279"/>
                        <a:pt x="633308" y="28908"/>
                      </a:cubicBezTo>
                      <a:cubicBezTo>
                        <a:pt x="548564" y="32556"/>
                        <a:pt x="467011" y="67018"/>
                        <a:pt x="388153" y="100336"/>
                      </a:cubicBezTo>
                      <a:cubicBezTo>
                        <a:pt x="368884" y="108480"/>
                        <a:pt x="348958" y="116900"/>
                        <a:pt x="329260" y="124758"/>
                      </a:cubicBezTo>
                      <a:cubicBezTo>
                        <a:pt x="275701" y="146123"/>
                        <a:pt x="213179" y="151352"/>
                        <a:pt x="153353" y="151352"/>
                      </a:cubicBezTo>
                      <a:close/>
                    </a:path>
                  </a:pathLst>
                </a:custGeom>
                <a:solidFill>
                  <a:srgbClr val="FF725E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0" name="Freeform: Shape 329">
                  <a:extLst>
                    <a:ext uri="{FF2B5EF4-FFF2-40B4-BE49-F238E27FC236}">
                      <a16:creationId xmlns:a16="http://schemas.microsoft.com/office/drawing/2014/main" id="{A2B830BD-3E95-9127-0BC9-DC5B61D17FDB}"/>
                    </a:ext>
                  </a:extLst>
                </p:cNvPr>
                <p:cNvSpPr/>
                <p:nvPr/>
              </p:nvSpPr>
              <p:spPr>
                <a:xfrm>
                  <a:off x="3517031" y="2867496"/>
                  <a:ext cx="160424" cy="479355"/>
                </a:xfrm>
                <a:custGeom>
                  <a:avLst/>
                  <a:gdLst>
                    <a:gd name="connsiteX0" fmla="*/ 116242 w 160424"/>
                    <a:gd name="connsiteY0" fmla="*/ 464915 h 479355"/>
                    <a:gd name="connsiteX1" fmla="*/ 53024 w 160424"/>
                    <a:gd name="connsiteY1" fmla="*/ 241487 h 479355"/>
                    <a:gd name="connsiteX2" fmla="*/ 4714 w 160424"/>
                    <a:gd name="connsiteY2" fmla="*/ 55702 h 479355"/>
                    <a:gd name="connsiteX3" fmla="*/ 36708 w 160424"/>
                    <a:gd name="connsiteY3" fmla="*/ 0 h 479355"/>
                    <a:gd name="connsiteX4" fmla="*/ 11476 w 160424"/>
                    <a:gd name="connsiteY4" fmla="*/ 119406 h 479355"/>
                    <a:gd name="connsiteX5" fmla="*/ 140178 w 160424"/>
                    <a:gd name="connsiteY5" fmla="*/ 341243 h 479355"/>
                    <a:gd name="connsiteX6" fmla="*/ 151494 w 160424"/>
                    <a:gd name="connsiteY6" fmla="*/ 479355 h 479355"/>
                    <a:gd name="connsiteX7" fmla="*/ 116242 w 160424"/>
                    <a:gd name="connsiteY7" fmla="*/ 464915 h 479355"/>
                    <a:gd name="connsiteX8" fmla="*/ 116242 w 160424"/>
                    <a:gd name="connsiteY8" fmla="*/ 464915 h 4793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60424" h="479355">
                      <a:moveTo>
                        <a:pt x="116242" y="464915"/>
                      </a:moveTo>
                      <a:cubicBezTo>
                        <a:pt x="149189" y="388753"/>
                        <a:pt x="94515" y="306953"/>
                        <a:pt x="53024" y="241487"/>
                      </a:cubicBezTo>
                      <a:cubicBezTo>
                        <a:pt x="18296" y="187157"/>
                        <a:pt x="-11955" y="121377"/>
                        <a:pt x="4714" y="55702"/>
                      </a:cubicBezTo>
                      <a:cubicBezTo>
                        <a:pt x="9981" y="34595"/>
                        <a:pt x="20773" y="14811"/>
                        <a:pt x="36708" y="0"/>
                      </a:cubicBezTo>
                      <a:cubicBezTo>
                        <a:pt x="7009" y="31642"/>
                        <a:pt x="2332" y="78667"/>
                        <a:pt x="11476" y="119406"/>
                      </a:cubicBezTo>
                      <a:cubicBezTo>
                        <a:pt x="31117" y="205483"/>
                        <a:pt x="104602" y="260699"/>
                        <a:pt x="140178" y="341243"/>
                      </a:cubicBezTo>
                      <a:cubicBezTo>
                        <a:pt x="159371" y="383343"/>
                        <a:pt x="168439" y="434369"/>
                        <a:pt x="151494" y="479355"/>
                      </a:cubicBezTo>
                      <a:lnTo>
                        <a:pt x="116242" y="464915"/>
                      </a:lnTo>
                      <a:lnTo>
                        <a:pt x="116242" y="464915"/>
                      </a:lnTo>
                      <a:close/>
                    </a:path>
                  </a:pathLst>
                </a:custGeom>
                <a:solidFill>
                  <a:srgbClr val="FF725E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1" name="Freeform: Shape 330">
                  <a:extLst>
                    <a:ext uri="{FF2B5EF4-FFF2-40B4-BE49-F238E27FC236}">
                      <a16:creationId xmlns:a16="http://schemas.microsoft.com/office/drawing/2014/main" id="{447CCAD1-5647-FC7D-5A3E-76167DE85527}"/>
                    </a:ext>
                  </a:extLst>
                </p:cNvPr>
                <p:cNvSpPr/>
                <p:nvPr/>
              </p:nvSpPr>
              <p:spPr>
                <a:xfrm>
                  <a:off x="3631101" y="3068236"/>
                  <a:ext cx="100269" cy="122853"/>
                </a:xfrm>
                <a:custGeom>
                  <a:avLst/>
                  <a:gdLst>
                    <a:gd name="connsiteX0" fmla="*/ 0 w 100269"/>
                    <a:gd name="connsiteY0" fmla="*/ 116053 h 122853"/>
                    <a:gd name="connsiteX1" fmla="*/ 100270 w 100269"/>
                    <a:gd name="connsiteY1" fmla="*/ 0 h 122853"/>
                    <a:gd name="connsiteX2" fmla="*/ 17793 w 100269"/>
                    <a:gd name="connsiteY2" fmla="*/ 122854 h 122853"/>
                    <a:gd name="connsiteX3" fmla="*/ 0 w 100269"/>
                    <a:gd name="connsiteY3" fmla="*/ 116053 h 122853"/>
                    <a:gd name="connsiteX4" fmla="*/ 0 w 100269"/>
                    <a:gd name="connsiteY4" fmla="*/ 116053 h 1228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269" h="122853">
                      <a:moveTo>
                        <a:pt x="0" y="116053"/>
                      </a:moveTo>
                      <a:cubicBezTo>
                        <a:pt x="21774" y="67942"/>
                        <a:pt x="57312" y="27365"/>
                        <a:pt x="100270" y="0"/>
                      </a:cubicBezTo>
                      <a:cubicBezTo>
                        <a:pt x="61046" y="32499"/>
                        <a:pt x="32280" y="75981"/>
                        <a:pt x="17793" y="122854"/>
                      </a:cubicBezTo>
                      <a:lnTo>
                        <a:pt x="0" y="116053"/>
                      </a:lnTo>
                      <a:lnTo>
                        <a:pt x="0" y="116053"/>
                      </a:lnTo>
                      <a:close/>
                    </a:path>
                  </a:pathLst>
                </a:custGeom>
                <a:solidFill>
                  <a:srgbClr val="FF725E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2" name="Freeform: Shape 331">
                  <a:extLst>
                    <a:ext uri="{FF2B5EF4-FFF2-40B4-BE49-F238E27FC236}">
                      <a16:creationId xmlns:a16="http://schemas.microsoft.com/office/drawing/2014/main" id="{6C83E82C-2B40-F605-FE4D-AE5AE97E7931}"/>
                    </a:ext>
                  </a:extLst>
                </p:cNvPr>
                <p:cNvSpPr/>
                <p:nvPr/>
              </p:nvSpPr>
              <p:spPr>
                <a:xfrm>
                  <a:off x="3414064" y="3067427"/>
                  <a:ext cx="165620" cy="43585"/>
                </a:xfrm>
                <a:custGeom>
                  <a:avLst/>
                  <a:gdLst>
                    <a:gd name="connsiteX0" fmla="*/ 157524 w 165620"/>
                    <a:gd name="connsiteY0" fmla="*/ 43585 h 43585"/>
                    <a:gd name="connsiteX1" fmla="*/ 0 w 165620"/>
                    <a:gd name="connsiteY1" fmla="*/ 1265 h 43585"/>
                    <a:gd name="connsiteX2" fmla="*/ 165621 w 165620"/>
                    <a:gd name="connsiteY2" fmla="*/ 26335 h 43585"/>
                    <a:gd name="connsiteX3" fmla="*/ 157524 w 165620"/>
                    <a:gd name="connsiteY3" fmla="*/ 43585 h 43585"/>
                    <a:gd name="connsiteX4" fmla="*/ 157524 w 165620"/>
                    <a:gd name="connsiteY4" fmla="*/ 43585 h 435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5620" h="43585">
                      <a:moveTo>
                        <a:pt x="157524" y="43585"/>
                      </a:moveTo>
                      <a:cubicBezTo>
                        <a:pt x="109976" y="17753"/>
                        <a:pt x="55588" y="2904"/>
                        <a:pt x="0" y="1265"/>
                      </a:cubicBezTo>
                      <a:cubicBezTo>
                        <a:pt x="55407" y="-3440"/>
                        <a:pt x="112643" y="4990"/>
                        <a:pt x="165621" y="26335"/>
                      </a:cubicBezTo>
                      <a:lnTo>
                        <a:pt x="157524" y="43585"/>
                      </a:lnTo>
                      <a:lnTo>
                        <a:pt x="157524" y="43585"/>
                      </a:lnTo>
                      <a:close/>
                    </a:path>
                  </a:pathLst>
                </a:custGeom>
                <a:solidFill>
                  <a:srgbClr val="FF725E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3" name="Freeform: Shape 332">
                  <a:extLst>
                    <a:ext uri="{FF2B5EF4-FFF2-40B4-BE49-F238E27FC236}">
                      <a16:creationId xmlns:a16="http://schemas.microsoft.com/office/drawing/2014/main" id="{A0715FEE-648C-2E01-5171-E4475A370B65}"/>
                    </a:ext>
                  </a:extLst>
                </p:cNvPr>
                <p:cNvSpPr/>
                <p:nvPr/>
              </p:nvSpPr>
              <p:spPr>
                <a:xfrm>
                  <a:off x="3210579" y="2597401"/>
                  <a:ext cx="191495" cy="178962"/>
                </a:xfrm>
                <a:custGeom>
                  <a:avLst/>
                  <a:gdLst>
                    <a:gd name="connsiteX0" fmla="*/ 181320 w 191495"/>
                    <a:gd name="connsiteY0" fmla="*/ 34056 h 178962"/>
                    <a:gd name="connsiteX1" fmla="*/ 83937 w 191495"/>
                    <a:gd name="connsiteY1" fmla="*/ 3366 h 178962"/>
                    <a:gd name="connsiteX2" fmla="*/ 993 w 191495"/>
                    <a:gd name="connsiteY2" fmla="*/ 78681 h 178962"/>
                    <a:gd name="connsiteX3" fmla="*/ 42179 w 191495"/>
                    <a:gd name="connsiteY3" fmla="*/ 165882 h 178962"/>
                    <a:gd name="connsiteX4" fmla="*/ 139649 w 191495"/>
                    <a:gd name="connsiteY4" fmla="*/ 165853 h 178962"/>
                    <a:gd name="connsiteX5" fmla="*/ 191179 w 191495"/>
                    <a:gd name="connsiteY5" fmla="*/ 82014 h 178962"/>
                    <a:gd name="connsiteX6" fmla="*/ 181320 w 191495"/>
                    <a:gd name="connsiteY6" fmla="*/ 34056 h 1789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1495" h="178962">
                      <a:moveTo>
                        <a:pt x="181320" y="34056"/>
                      </a:moveTo>
                      <a:cubicBezTo>
                        <a:pt x="162442" y="2852"/>
                        <a:pt x="119303" y="-5578"/>
                        <a:pt x="83937" y="3366"/>
                      </a:cubicBezTo>
                      <a:cubicBezTo>
                        <a:pt x="50047" y="7253"/>
                        <a:pt x="6451" y="45010"/>
                        <a:pt x="993" y="78681"/>
                      </a:cubicBezTo>
                      <a:cubicBezTo>
                        <a:pt x="-4465" y="112351"/>
                        <a:pt x="13033" y="148156"/>
                        <a:pt x="42179" y="165882"/>
                      </a:cubicBezTo>
                      <a:cubicBezTo>
                        <a:pt x="71316" y="183608"/>
                        <a:pt x="110188" y="183046"/>
                        <a:pt x="139649" y="165853"/>
                      </a:cubicBezTo>
                      <a:cubicBezTo>
                        <a:pt x="169109" y="148661"/>
                        <a:pt x="188502" y="116018"/>
                        <a:pt x="191179" y="82014"/>
                      </a:cubicBezTo>
                      <a:cubicBezTo>
                        <a:pt x="192474" y="65469"/>
                        <a:pt x="189912" y="48248"/>
                        <a:pt x="181320" y="340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4" name="Freeform: Shape 333">
                  <a:extLst>
                    <a:ext uri="{FF2B5EF4-FFF2-40B4-BE49-F238E27FC236}">
                      <a16:creationId xmlns:a16="http://schemas.microsoft.com/office/drawing/2014/main" id="{9C12EF9C-97C1-B611-F19B-881DD3262796}"/>
                    </a:ext>
                  </a:extLst>
                </p:cNvPr>
                <p:cNvSpPr/>
                <p:nvPr/>
              </p:nvSpPr>
              <p:spPr>
                <a:xfrm>
                  <a:off x="4474732" y="2532793"/>
                  <a:ext cx="175257" cy="195461"/>
                </a:xfrm>
                <a:custGeom>
                  <a:avLst/>
                  <a:gdLst>
                    <a:gd name="connsiteX0" fmla="*/ 56881 w 175257"/>
                    <a:gd name="connsiteY0" fmla="*/ 2310 h 195461"/>
                    <a:gd name="connsiteX1" fmla="*/ 779 w 175257"/>
                    <a:gd name="connsiteY1" fmla="*/ 87616 h 195461"/>
                    <a:gd name="connsiteX2" fmla="*/ 50585 w 175257"/>
                    <a:gd name="connsiteY2" fmla="*/ 187971 h 195461"/>
                    <a:gd name="connsiteX3" fmla="*/ 145721 w 175257"/>
                    <a:gd name="connsiteY3" fmla="*/ 172150 h 195461"/>
                    <a:gd name="connsiteX4" fmla="*/ 172296 w 175257"/>
                    <a:gd name="connsiteY4" fmla="*/ 78376 h 195461"/>
                    <a:gd name="connsiteX5" fmla="*/ 105707 w 175257"/>
                    <a:gd name="connsiteY5" fmla="*/ 5920 h 195461"/>
                    <a:gd name="connsiteX6" fmla="*/ 56881 w 175257"/>
                    <a:gd name="connsiteY6" fmla="*/ 2310 h 1954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75257" h="195461">
                      <a:moveTo>
                        <a:pt x="56881" y="2310"/>
                      </a:moveTo>
                      <a:cubicBezTo>
                        <a:pt x="21706" y="11959"/>
                        <a:pt x="1827" y="51154"/>
                        <a:pt x="779" y="87616"/>
                      </a:cubicBezTo>
                      <a:cubicBezTo>
                        <a:pt x="-4726" y="121277"/>
                        <a:pt x="19686" y="173531"/>
                        <a:pt x="50585" y="187971"/>
                      </a:cubicBezTo>
                      <a:cubicBezTo>
                        <a:pt x="81485" y="202411"/>
                        <a:pt x="120718" y="195353"/>
                        <a:pt x="145721" y="172150"/>
                      </a:cubicBezTo>
                      <a:cubicBezTo>
                        <a:pt x="170724" y="148957"/>
                        <a:pt x="180792" y="111409"/>
                        <a:pt x="172296" y="78376"/>
                      </a:cubicBezTo>
                      <a:cubicBezTo>
                        <a:pt x="163800" y="45344"/>
                        <a:pt x="137692" y="17778"/>
                        <a:pt x="105707" y="5920"/>
                      </a:cubicBezTo>
                      <a:cubicBezTo>
                        <a:pt x="90152" y="157"/>
                        <a:pt x="72883" y="-2081"/>
                        <a:pt x="56881" y="231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5" name="Freeform: Shape 334">
                  <a:extLst>
                    <a:ext uri="{FF2B5EF4-FFF2-40B4-BE49-F238E27FC236}">
                      <a16:creationId xmlns:a16="http://schemas.microsoft.com/office/drawing/2014/main" id="{C3E8EE0B-EA6E-C404-31AF-D868C5596ADF}"/>
                    </a:ext>
                  </a:extLst>
                </p:cNvPr>
                <p:cNvSpPr/>
                <p:nvPr/>
              </p:nvSpPr>
              <p:spPr>
                <a:xfrm>
                  <a:off x="4176052" y="2501970"/>
                  <a:ext cx="191491" cy="178953"/>
                </a:xfrm>
                <a:custGeom>
                  <a:avLst/>
                  <a:gdLst>
                    <a:gd name="connsiteX0" fmla="*/ 181311 w 191491"/>
                    <a:gd name="connsiteY0" fmla="*/ 34056 h 178953"/>
                    <a:gd name="connsiteX1" fmla="*/ 83937 w 191491"/>
                    <a:gd name="connsiteY1" fmla="*/ 3366 h 178953"/>
                    <a:gd name="connsiteX2" fmla="*/ 993 w 191491"/>
                    <a:gd name="connsiteY2" fmla="*/ 78671 h 178953"/>
                    <a:gd name="connsiteX3" fmla="*/ 42179 w 191491"/>
                    <a:gd name="connsiteY3" fmla="*/ 165872 h 178953"/>
                    <a:gd name="connsiteX4" fmla="*/ 139648 w 191491"/>
                    <a:gd name="connsiteY4" fmla="*/ 165844 h 178953"/>
                    <a:gd name="connsiteX5" fmla="*/ 191179 w 191491"/>
                    <a:gd name="connsiteY5" fmla="*/ 82014 h 178953"/>
                    <a:gd name="connsiteX6" fmla="*/ 181311 w 191491"/>
                    <a:gd name="connsiteY6" fmla="*/ 34056 h 1789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91491" h="178953">
                      <a:moveTo>
                        <a:pt x="181311" y="34056"/>
                      </a:moveTo>
                      <a:cubicBezTo>
                        <a:pt x="162432" y="2852"/>
                        <a:pt x="119294" y="-5578"/>
                        <a:pt x="83937" y="3366"/>
                      </a:cubicBezTo>
                      <a:cubicBezTo>
                        <a:pt x="50047" y="7252"/>
                        <a:pt x="6451" y="45010"/>
                        <a:pt x="993" y="78671"/>
                      </a:cubicBezTo>
                      <a:cubicBezTo>
                        <a:pt x="-4465" y="112342"/>
                        <a:pt x="13033" y="148146"/>
                        <a:pt x="42179" y="165872"/>
                      </a:cubicBezTo>
                      <a:cubicBezTo>
                        <a:pt x="71316" y="183598"/>
                        <a:pt x="110188" y="183036"/>
                        <a:pt x="139648" y="165844"/>
                      </a:cubicBezTo>
                      <a:cubicBezTo>
                        <a:pt x="169109" y="148651"/>
                        <a:pt x="188502" y="116009"/>
                        <a:pt x="191179" y="82014"/>
                      </a:cubicBezTo>
                      <a:cubicBezTo>
                        <a:pt x="192465" y="65479"/>
                        <a:pt x="189902" y="48248"/>
                        <a:pt x="181311" y="340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6" name="Freeform: Shape 335">
                  <a:extLst>
                    <a:ext uri="{FF2B5EF4-FFF2-40B4-BE49-F238E27FC236}">
                      <a16:creationId xmlns:a16="http://schemas.microsoft.com/office/drawing/2014/main" id="{E24F645D-BA06-8E5F-95C3-C6C7A4CDA6A2}"/>
                    </a:ext>
                  </a:extLst>
                </p:cNvPr>
                <p:cNvSpPr/>
                <p:nvPr/>
              </p:nvSpPr>
              <p:spPr>
                <a:xfrm>
                  <a:off x="3560692" y="2575046"/>
                  <a:ext cx="168181" cy="173511"/>
                </a:xfrm>
                <a:custGeom>
                  <a:avLst/>
                  <a:gdLst>
                    <a:gd name="connsiteX0" fmla="*/ 21707 w 168181"/>
                    <a:gd name="connsiteY0" fmla="*/ 16511 h 173511"/>
                    <a:gd name="connsiteX1" fmla="*/ 8506 w 168181"/>
                    <a:gd name="connsiteY1" fmla="*/ 109542 h 173511"/>
                    <a:gd name="connsiteX2" fmla="*/ 89363 w 168181"/>
                    <a:gd name="connsiteY2" fmla="*/ 173512 h 173511"/>
                    <a:gd name="connsiteX3" fmla="*/ 162334 w 168181"/>
                    <a:gd name="connsiteY3" fmla="*/ 123001 h 173511"/>
                    <a:gd name="connsiteX4" fmla="*/ 147637 w 168181"/>
                    <a:gd name="connsiteY4" fmla="*/ 34513 h 173511"/>
                    <a:gd name="connsiteX5" fmla="*/ 63770 w 168181"/>
                    <a:gd name="connsiteY5" fmla="*/ 357 h 173511"/>
                    <a:gd name="connsiteX6" fmla="*/ 21707 w 168181"/>
                    <a:gd name="connsiteY6" fmla="*/ 16511 h 173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68181" h="173511">
                      <a:moveTo>
                        <a:pt x="21707" y="16511"/>
                      </a:moveTo>
                      <a:cubicBezTo>
                        <a:pt x="-3782" y="38352"/>
                        <a:pt x="-4944" y="78786"/>
                        <a:pt x="8506" y="109542"/>
                      </a:cubicBezTo>
                      <a:cubicBezTo>
                        <a:pt x="17135" y="139717"/>
                        <a:pt x="57979" y="173626"/>
                        <a:pt x="89363" y="173512"/>
                      </a:cubicBezTo>
                      <a:cubicBezTo>
                        <a:pt x="120748" y="173407"/>
                        <a:pt x="150628" y="152119"/>
                        <a:pt x="162334" y="123001"/>
                      </a:cubicBezTo>
                      <a:cubicBezTo>
                        <a:pt x="174041" y="93873"/>
                        <a:pt x="167678" y="58669"/>
                        <a:pt x="147637" y="34513"/>
                      </a:cubicBezTo>
                      <a:cubicBezTo>
                        <a:pt x="127597" y="10358"/>
                        <a:pt x="95040" y="-2339"/>
                        <a:pt x="63770" y="357"/>
                      </a:cubicBezTo>
                      <a:cubicBezTo>
                        <a:pt x="48558" y="1662"/>
                        <a:pt x="33299" y="6577"/>
                        <a:pt x="21707" y="1651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7" name="Freeform: Shape 336">
                  <a:extLst>
                    <a:ext uri="{FF2B5EF4-FFF2-40B4-BE49-F238E27FC236}">
                      <a16:creationId xmlns:a16="http://schemas.microsoft.com/office/drawing/2014/main" id="{2697225C-CBF2-29C2-298E-E9DA6835BF22}"/>
                    </a:ext>
                  </a:extLst>
                </p:cNvPr>
                <p:cNvSpPr/>
                <p:nvPr/>
              </p:nvSpPr>
              <p:spPr>
                <a:xfrm>
                  <a:off x="3438362" y="2499411"/>
                  <a:ext cx="102213" cy="106565"/>
                </a:xfrm>
                <a:custGeom>
                  <a:avLst/>
                  <a:gdLst>
                    <a:gd name="connsiteX0" fmla="*/ 14764 w 102213"/>
                    <a:gd name="connsiteY0" fmla="*/ 8774 h 106565"/>
                    <a:gd name="connsiteX1" fmla="*/ 4144 w 102213"/>
                    <a:gd name="connsiteY1" fmla="*/ 65238 h 106565"/>
                    <a:gd name="connsiteX2" fmla="*/ 51778 w 102213"/>
                    <a:gd name="connsiteY2" fmla="*/ 106529 h 106565"/>
                    <a:gd name="connsiteX3" fmla="*/ 97737 w 102213"/>
                    <a:gd name="connsiteY3" fmla="*/ 77677 h 106565"/>
                    <a:gd name="connsiteX4" fmla="*/ 91183 w 102213"/>
                    <a:gd name="connsiteY4" fmla="*/ 23223 h 106565"/>
                    <a:gd name="connsiteX5" fmla="*/ 40891 w 102213"/>
                    <a:gd name="connsiteY5" fmla="*/ 49 h 106565"/>
                    <a:gd name="connsiteX6" fmla="*/ 14764 w 102213"/>
                    <a:gd name="connsiteY6" fmla="*/ 8774 h 1065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213" h="106565">
                      <a:moveTo>
                        <a:pt x="14764" y="8774"/>
                      </a:moveTo>
                      <a:cubicBezTo>
                        <a:pt x="-1409" y="21413"/>
                        <a:pt x="-3219" y="46083"/>
                        <a:pt x="4144" y="65238"/>
                      </a:cubicBezTo>
                      <a:cubicBezTo>
                        <a:pt x="8592" y="83907"/>
                        <a:pt x="32605" y="105738"/>
                        <a:pt x="51778" y="106529"/>
                      </a:cubicBezTo>
                      <a:cubicBezTo>
                        <a:pt x="70952" y="107329"/>
                        <a:pt x="89793" y="95146"/>
                        <a:pt x="97737" y="77677"/>
                      </a:cubicBezTo>
                      <a:cubicBezTo>
                        <a:pt x="105690" y="60209"/>
                        <a:pt x="102766" y="38530"/>
                        <a:pt x="91183" y="23223"/>
                      </a:cubicBezTo>
                      <a:cubicBezTo>
                        <a:pt x="79601" y="7916"/>
                        <a:pt x="60065" y="-732"/>
                        <a:pt x="40891" y="49"/>
                      </a:cubicBezTo>
                      <a:cubicBezTo>
                        <a:pt x="31576" y="439"/>
                        <a:pt x="22118" y="3021"/>
                        <a:pt x="14764" y="877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8" name="Freeform: Shape 337">
                  <a:extLst>
                    <a:ext uri="{FF2B5EF4-FFF2-40B4-BE49-F238E27FC236}">
                      <a16:creationId xmlns:a16="http://schemas.microsoft.com/office/drawing/2014/main" id="{84E62D24-BF8C-A983-2D04-4693E6254A63}"/>
                    </a:ext>
                  </a:extLst>
                </p:cNvPr>
                <p:cNvSpPr/>
                <p:nvPr/>
              </p:nvSpPr>
              <p:spPr>
                <a:xfrm>
                  <a:off x="4325082" y="2689558"/>
                  <a:ext cx="102213" cy="106556"/>
                </a:xfrm>
                <a:custGeom>
                  <a:avLst/>
                  <a:gdLst>
                    <a:gd name="connsiteX0" fmla="*/ 14764 w 102213"/>
                    <a:gd name="connsiteY0" fmla="*/ 8756 h 106556"/>
                    <a:gd name="connsiteX1" fmla="*/ 4144 w 102213"/>
                    <a:gd name="connsiteY1" fmla="*/ 65220 h 106556"/>
                    <a:gd name="connsiteX2" fmla="*/ 51778 w 102213"/>
                    <a:gd name="connsiteY2" fmla="*/ 106520 h 106556"/>
                    <a:gd name="connsiteX3" fmla="*/ 97737 w 102213"/>
                    <a:gd name="connsiteY3" fmla="*/ 77669 h 106556"/>
                    <a:gd name="connsiteX4" fmla="*/ 91183 w 102213"/>
                    <a:gd name="connsiteY4" fmla="*/ 23215 h 106556"/>
                    <a:gd name="connsiteX5" fmla="*/ 40891 w 102213"/>
                    <a:gd name="connsiteY5" fmla="*/ 50 h 106556"/>
                    <a:gd name="connsiteX6" fmla="*/ 14764 w 102213"/>
                    <a:gd name="connsiteY6" fmla="*/ 8756 h 106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2213" h="106556">
                      <a:moveTo>
                        <a:pt x="14764" y="8756"/>
                      </a:moveTo>
                      <a:cubicBezTo>
                        <a:pt x="-1409" y="21395"/>
                        <a:pt x="-3219" y="46065"/>
                        <a:pt x="4144" y="65220"/>
                      </a:cubicBezTo>
                      <a:cubicBezTo>
                        <a:pt x="8592" y="83889"/>
                        <a:pt x="32605" y="105720"/>
                        <a:pt x="51778" y="106520"/>
                      </a:cubicBezTo>
                      <a:cubicBezTo>
                        <a:pt x="70952" y="107311"/>
                        <a:pt x="89793" y="95138"/>
                        <a:pt x="97737" y="77669"/>
                      </a:cubicBezTo>
                      <a:cubicBezTo>
                        <a:pt x="105690" y="60200"/>
                        <a:pt x="102766" y="38521"/>
                        <a:pt x="91183" y="23215"/>
                      </a:cubicBezTo>
                      <a:cubicBezTo>
                        <a:pt x="79601" y="7908"/>
                        <a:pt x="60065" y="-741"/>
                        <a:pt x="40891" y="50"/>
                      </a:cubicBezTo>
                      <a:cubicBezTo>
                        <a:pt x="31566" y="421"/>
                        <a:pt x="22118" y="3012"/>
                        <a:pt x="14764" y="875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39" name="Freeform: Shape 338">
                  <a:extLst>
                    <a:ext uri="{FF2B5EF4-FFF2-40B4-BE49-F238E27FC236}">
                      <a16:creationId xmlns:a16="http://schemas.microsoft.com/office/drawing/2014/main" id="{B3B606DF-4193-D964-73B5-AC73BE291C8A}"/>
                    </a:ext>
                  </a:extLst>
                </p:cNvPr>
                <p:cNvSpPr/>
                <p:nvPr/>
              </p:nvSpPr>
              <p:spPr>
                <a:xfrm>
                  <a:off x="3438364" y="2666452"/>
                  <a:ext cx="57505" cy="59942"/>
                </a:xfrm>
                <a:custGeom>
                  <a:avLst/>
                  <a:gdLst>
                    <a:gd name="connsiteX0" fmla="*/ 8304 w 57505"/>
                    <a:gd name="connsiteY0" fmla="*/ 4924 h 59942"/>
                    <a:gd name="connsiteX1" fmla="*/ 2332 w 57505"/>
                    <a:gd name="connsiteY1" fmla="*/ 36690 h 59942"/>
                    <a:gd name="connsiteX2" fmla="*/ 29126 w 57505"/>
                    <a:gd name="connsiteY2" fmla="*/ 59922 h 59942"/>
                    <a:gd name="connsiteX3" fmla="*/ 54986 w 57505"/>
                    <a:gd name="connsiteY3" fmla="*/ 43691 h 59942"/>
                    <a:gd name="connsiteX4" fmla="*/ 51300 w 57505"/>
                    <a:gd name="connsiteY4" fmla="*/ 13059 h 59942"/>
                    <a:gd name="connsiteX5" fmla="*/ 23001 w 57505"/>
                    <a:gd name="connsiteY5" fmla="*/ 28 h 59942"/>
                    <a:gd name="connsiteX6" fmla="*/ 8304 w 57505"/>
                    <a:gd name="connsiteY6" fmla="*/ 4924 h 59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505" h="59942">
                      <a:moveTo>
                        <a:pt x="8304" y="4924"/>
                      </a:moveTo>
                      <a:cubicBezTo>
                        <a:pt x="-792" y="12039"/>
                        <a:pt x="-1811" y="25908"/>
                        <a:pt x="2332" y="36690"/>
                      </a:cubicBezTo>
                      <a:cubicBezTo>
                        <a:pt x="4827" y="47196"/>
                        <a:pt x="18343" y="59474"/>
                        <a:pt x="29126" y="59922"/>
                      </a:cubicBezTo>
                      <a:cubicBezTo>
                        <a:pt x="39918" y="60369"/>
                        <a:pt x="50509" y="53521"/>
                        <a:pt x="54986" y="43691"/>
                      </a:cubicBezTo>
                      <a:cubicBezTo>
                        <a:pt x="59463" y="33861"/>
                        <a:pt x="57815" y="21669"/>
                        <a:pt x="51300" y="13059"/>
                      </a:cubicBezTo>
                      <a:cubicBezTo>
                        <a:pt x="44785" y="4448"/>
                        <a:pt x="33793" y="-419"/>
                        <a:pt x="23001" y="28"/>
                      </a:cubicBezTo>
                      <a:cubicBezTo>
                        <a:pt x="17762" y="238"/>
                        <a:pt x="12448" y="1686"/>
                        <a:pt x="8304" y="49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0" name="Freeform: Shape 339">
                  <a:extLst>
                    <a:ext uri="{FF2B5EF4-FFF2-40B4-BE49-F238E27FC236}">
                      <a16:creationId xmlns:a16="http://schemas.microsoft.com/office/drawing/2014/main" id="{04E15038-DFE8-5B91-6BB9-DC045D2D6550}"/>
                    </a:ext>
                  </a:extLst>
                </p:cNvPr>
                <p:cNvSpPr/>
                <p:nvPr/>
              </p:nvSpPr>
              <p:spPr>
                <a:xfrm>
                  <a:off x="3208955" y="2518119"/>
                  <a:ext cx="57514" cy="59942"/>
                </a:xfrm>
                <a:custGeom>
                  <a:avLst/>
                  <a:gdLst>
                    <a:gd name="connsiteX0" fmla="*/ 8304 w 57514"/>
                    <a:gd name="connsiteY0" fmla="*/ 4924 h 59942"/>
                    <a:gd name="connsiteX1" fmla="*/ 2332 w 57514"/>
                    <a:gd name="connsiteY1" fmla="*/ 36690 h 59942"/>
                    <a:gd name="connsiteX2" fmla="*/ 29135 w 57514"/>
                    <a:gd name="connsiteY2" fmla="*/ 59922 h 59942"/>
                    <a:gd name="connsiteX3" fmla="*/ 54996 w 57514"/>
                    <a:gd name="connsiteY3" fmla="*/ 43691 h 59942"/>
                    <a:gd name="connsiteX4" fmla="*/ 51310 w 57514"/>
                    <a:gd name="connsiteY4" fmla="*/ 13059 h 59942"/>
                    <a:gd name="connsiteX5" fmla="*/ 23011 w 57514"/>
                    <a:gd name="connsiteY5" fmla="*/ 28 h 59942"/>
                    <a:gd name="connsiteX6" fmla="*/ 8304 w 57514"/>
                    <a:gd name="connsiteY6" fmla="*/ 4924 h 59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514" h="59942">
                      <a:moveTo>
                        <a:pt x="8304" y="4924"/>
                      </a:moveTo>
                      <a:cubicBezTo>
                        <a:pt x="-792" y="12039"/>
                        <a:pt x="-1811" y="25908"/>
                        <a:pt x="2332" y="36690"/>
                      </a:cubicBezTo>
                      <a:cubicBezTo>
                        <a:pt x="4837" y="47196"/>
                        <a:pt x="18343" y="59474"/>
                        <a:pt x="29135" y="59922"/>
                      </a:cubicBezTo>
                      <a:cubicBezTo>
                        <a:pt x="39927" y="60369"/>
                        <a:pt x="50519" y="53521"/>
                        <a:pt x="54996" y="43691"/>
                      </a:cubicBezTo>
                      <a:cubicBezTo>
                        <a:pt x="59472" y="33861"/>
                        <a:pt x="57825" y="21669"/>
                        <a:pt x="51310" y="13059"/>
                      </a:cubicBezTo>
                      <a:cubicBezTo>
                        <a:pt x="44794" y="4448"/>
                        <a:pt x="33803" y="-419"/>
                        <a:pt x="23011" y="28"/>
                      </a:cubicBezTo>
                      <a:cubicBezTo>
                        <a:pt x="17762" y="228"/>
                        <a:pt x="12438" y="1686"/>
                        <a:pt x="8304" y="49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1" name="Freeform: Shape 340">
                  <a:extLst>
                    <a:ext uri="{FF2B5EF4-FFF2-40B4-BE49-F238E27FC236}">
                      <a16:creationId xmlns:a16="http://schemas.microsoft.com/office/drawing/2014/main" id="{B679B40F-5D0C-F08D-4666-6DE62C600360}"/>
                    </a:ext>
                  </a:extLst>
                </p:cNvPr>
                <p:cNvSpPr/>
                <p:nvPr/>
              </p:nvSpPr>
              <p:spPr>
                <a:xfrm>
                  <a:off x="3747513" y="2753521"/>
                  <a:ext cx="57519" cy="59950"/>
                </a:xfrm>
                <a:custGeom>
                  <a:avLst/>
                  <a:gdLst>
                    <a:gd name="connsiteX0" fmla="*/ 8308 w 57519"/>
                    <a:gd name="connsiteY0" fmla="*/ 4933 h 59950"/>
                    <a:gd name="connsiteX1" fmla="*/ 2336 w 57519"/>
                    <a:gd name="connsiteY1" fmla="*/ 36699 h 59950"/>
                    <a:gd name="connsiteX2" fmla="*/ 29139 w 57519"/>
                    <a:gd name="connsiteY2" fmla="*/ 59930 h 59950"/>
                    <a:gd name="connsiteX3" fmla="*/ 55000 w 57519"/>
                    <a:gd name="connsiteY3" fmla="*/ 43699 h 59950"/>
                    <a:gd name="connsiteX4" fmla="*/ 51314 w 57519"/>
                    <a:gd name="connsiteY4" fmla="*/ 13067 h 59950"/>
                    <a:gd name="connsiteX5" fmla="*/ 23024 w 57519"/>
                    <a:gd name="connsiteY5" fmla="*/ 27 h 59950"/>
                    <a:gd name="connsiteX6" fmla="*/ 8308 w 57519"/>
                    <a:gd name="connsiteY6" fmla="*/ 4933 h 599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519" h="59950">
                      <a:moveTo>
                        <a:pt x="8308" y="4933"/>
                      </a:moveTo>
                      <a:cubicBezTo>
                        <a:pt x="-788" y="12048"/>
                        <a:pt x="-1817" y="25926"/>
                        <a:pt x="2336" y="36699"/>
                      </a:cubicBezTo>
                      <a:cubicBezTo>
                        <a:pt x="4832" y="47205"/>
                        <a:pt x="18348" y="59482"/>
                        <a:pt x="29139" y="59930"/>
                      </a:cubicBezTo>
                      <a:cubicBezTo>
                        <a:pt x="39931" y="60378"/>
                        <a:pt x="50523" y="53529"/>
                        <a:pt x="55000" y="43699"/>
                      </a:cubicBezTo>
                      <a:cubicBezTo>
                        <a:pt x="59477" y="33870"/>
                        <a:pt x="57829" y="21678"/>
                        <a:pt x="51314" y="13067"/>
                      </a:cubicBezTo>
                      <a:cubicBezTo>
                        <a:pt x="44799" y="4456"/>
                        <a:pt x="33807" y="-411"/>
                        <a:pt x="23024" y="27"/>
                      </a:cubicBezTo>
                      <a:cubicBezTo>
                        <a:pt x="17767" y="246"/>
                        <a:pt x="12452" y="1694"/>
                        <a:pt x="8308" y="493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2" name="Freeform: Shape 341">
                  <a:extLst>
                    <a:ext uri="{FF2B5EF4-FFF2-40B4-BE49-F238E27FC236}">
                      <a16:creationId xmlns:a16="http://schemas.microsoft.com/office/drawing/2014/main" id="{D69BB09D-4762-B94D-DBCE-0B8A75804CDC}"/>
                    </a:ext>
                  </a:extLst>
                </p:cNvPr>
                <p:cNvSpPr/>
                <p:nvPr/>
              </p:nvSpPr>
              <p:spPr>
                <a:xfrm>
                  <a:off x="4125960" y="2711867"/>
                  <a:ext cx="57519" cy="59942"/>
                </a:xfrm>
                <a:custGeom>
                  <a:avLst/>
                  <a:gdLst>
                    <a:gd name="connsiteX0" fmla="*/ 8308 w 57519"/>
                    <a:gd name="connsiteY0" fmla="*/ 4924 h 59942"/>
                    <a:gd name="connsiteX1" fmla="*/ 2336 w 57519"/>
                    <a:gd name="connsiteY1" fmla="*/ 36690 h 59942"/>
                    <a:gd name="connsiteX2" fmla="*/ 29139 w 57519"/>
                    <a:gd name="connsiteY2" fmla="*/ 59922 h 59942"/>
                    <a:gd name="connsiteX3" fmla="*/ 55000 w 57519"/>
                    <a:gd name="connsiteY3" fmla="*/ 43691 h 59942"/>
                    <a:gd name="connsiteX4" fmla="*/ 51314 w 57519"/>
                    <a:gd name="connsiteY4" fmla="*/ 13059 h 59942"/>
                    <a:gd name="connsiteX5" fmla="*/ 23015 w 57519"/>
                    <a:gd name="connsiteY5" fmla="*/ 28 h 59942"/>
                    <a:gd name="connsiteX6" fmla="*/ 8308 w 57519"/>
                    <a:gd name="connsiteY6" fmla="*/ 4924 h 59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519" h="59942">
                      <a:moveTo>
                        <a:pt x="8308" y="4924"/>
                      </a:moveTo>
                      <a:cubicBezTo>
                        <a:pt x="-788" y="12039"/>
                        <a:pt x="-1817" y="25908"/>
                        <a:pt x="2336" y="36690"/>
                      </a:cubicBezTo>
                      <a:cubicBezTo>
                        <a:pt x="4832" y="47196"/>
                        <a:pt x="18348" y="59474"/>
                        <a:pt x="29139" y="59922"/>
                      </a:cubicBezTo>
                      <a:cubicBezTo>
                        <a:pt x="39931" y="60369"/>
                        <a:pt x="50523" y="53521"/>
                        <a:pt x="55000" y="43691"/>
                      </a:cubicBezTo>
                      <a:cubicBezTo>
                        <a:pt x="59477" y="33861"/>
                        <a:pt x="57829" y="21669"/>
                        <a:pt x="51314" y="13059"/>
                      </a:cubicBezTo>
                      <a:cubicBezTo>
                        <a:pt x="44799" y="4448"/>
                        <a:pt x="33807" y="-419"/>
                        <a:pt x="23015" y="28"/>
                      </a:cubicBezTo>
                      <a:cubicBezTo>
                        <a:pt x="17767" y="228"/>
                        <a:pt x="12452" y="1686"/>
                        <a:pt x="8308" y="49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43" name="Freeform: Shape 342">
                  <a:extLst>
                    <a:ext uri="{FF2B5EF4-FFF2-40B4-BE49-F238E27FC236}">
                      <a16:creationId xmlns:a16="http://schemas.microsoft.com/office/drawing/2014/main" id="{9AFB302F-0C46-05CD-415D-7A537808B776}"/>
                    </a:ext>
                  </a:extLst>
                </p:cNvPr>
                <p:cNvSpPr/>
                <p:nvPr/>
              </p:nvSpPr>
              <p:spPr>
                <a:xfrm>
                  <a:off x="4694984" y="2518100"/>
                  <a:ext cx="57519" cy="59942"/>
                </a:xfrm>
                <a:custGeom>
                  <a:avLst/>
                  <a:gdLst>
                    <a:gd name="connsiteX0" fmla="*/ 8308 w 57519"/>
                    <a:gd name="connsiteY0" fmla="*/ 4924 h 59942"/>
                    <a:gd name="connsiteX1" fmla="*/ 2336 w 57519"/>
                    <a:gd name="connsiteY1" fmla="*/ 36690 h 59942"/>
                    <a:gd name="connsiteX2" fmla="*/ 29139 w 57519"/>
                    <a:gd name="connsiteY2" fmla="*/ 59922 h 59942"/>
                    <a:gd name="connsiteX3" fmla="*/ 55000 w 57519"/>
                    <a:gd name="connsiteY3" fmla="*/ 43691 h 59942"/>
                    <a:gd name="connsiteX4" fmla="*/ 51314 w 57519"/>
                    <a:gd name="connsiteY4" fmla="*/ 13059 h 59942"/>
                    <a:gd name="connsiteX5" fmla="*/ 23015 w 57519"/>
                    <a:gd name="connsiteY5" fmla="*/ 28 h 59942"/>
                    <a:gd name="connsiteX6" fmla="*/ 8308 w 57519"/>
                    <a:gd name="connsiteY6" fmla="*/ 4924 h 5994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7519" h="59942">
                      <a:moveTo>
                        <a:pt x="8308" y="4924"/>
                      </a:moveTo>
                      <a:cubicBezTo>
                        <a:pt x="-788" y="12039"/>
                        <a:pt x="-1817" y="25917"/>
                        <a:pt x="2336" y="36690"/>
                      </a:cubicBezTo>
                      <a:cubicBezTo>
                        <a:pt x="4832" y="47196"/>
                        <a:pt x="18348" y="59474"/>
                        <a:pt x="29139" y="59922"/>
                      </a:cubicBezTo>
                      <a:cubicBezTo>
                        <a:pt x="39931" y="60369"/>
                        <a:pt x="50523" y="53521"/>
                        <a:pt x="55000" y="43691"/>
                      </a:cubicBezTo>
                      <a:cubicBezTo>
                        <a:pt x="59477" y="33861"/>
                        <a:pt x="57829" y="21669"/>
                        <a:pt x="51314" y="13059"/>
                      </a:cubicBezTo>
                      <a:cubicBezTo>
                        <a:pt x="44799" y="4448"/>
                        <a:pt x="33807" y="-419"/>
                        <a:pt x="23015" y="28"/>
                      </a:cubicBezTo>
                      <a:cubicBezTo>
                        <a:pt x="17767" y="238"/>
                        <a:pt x="12442" y="1695"/>
                        <a:pt x="8308" y="492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</p:grpSp>
      <p:grpSp>
        <p:nvGrpSpPr>
          <p:cNvPr id="344" name="Graphic 216">
            <a:extLst>
              <a:ext uri="{FF2B5EF4-FFF2-40B4-BE49-F238E27FC236}">
                <a16:creationId xmlns:a16="http://schemas.microsoft.com/office/drawing/2014/main" id="{D5F02722-4EC7-1661-348B-76973B3D949B}"/>
              </a:ext>
            </a:extLst>
          </p:cNvPr>
          <p:cNvGrpSpPr/>
          <p:nvPr/>
        </p:nvGrpSpPr>
        <p:grpSpPr>
          <a:xfrm>
            <a:off x="4468105" y="1987376"/>
            <a:ext cx="2966062" cy="4037172"/>
            <a:chOff x="4468105" y="1987376"/>
            <a:chExt cx="2966062" cy="4037172"/>
          </a:xfrm>
        </p:grpSpPr>
        <p:grpSp>
          <p:nvGrpSpPr>
            <p:cNvPr id="345" name="Graphic 216">
              <a:extLst>
                <a:ext uri="{FF2B5EF4-FFF2-40B4-BE49-F238E27FC236}">
                  <a16:creationId xmlns:a16="http://schemas.microsoft.com/office/drawing/2014/main" id="{F0443C16-D262-5294-56E6-ACD7F1C8980F}"/>
                </a:ext>
              </a:extLst>
            </p:cNvPr>
            <p:cNvGrpSpPr/>
            <p:nvPr/>
          </p:nvGrpSpPr>
          <p:grpSpPr>
            <a:xfrm>
              <a:off x="4468105" y="3220350"/>
              <a:ext cx="2966062" cy="2804198"/>
              <a:chOff x="4468105" y="3220350"/>
              <a:chExt cx="2966062" cy="2804198"/>
            </a:xfrm>
          </p:grpSpPr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97F18409-6A34-BF35-5749-8576CE13118F}"/>
                  </a:ext>
                </a:extLst>
              </p:cNvPr>
              <p:cNvSpPr/>
              <p:nvPr/>
            </p:nvSpPr>
            <p:spPr>
              <a:xfrm>
                <a:off x="4899774" y="3220350"/>
                <a:ext cx="2146230" cy="2804198"/>
              </a:xfrm>
              <a:custGeom>
                <a:avLst/>
                <a:gdLst>
                  <a:gd name="connsiteX0" fmla="*/ 2083394 w 2146230"/>
                  <a:gd name="connsiteY0" fmla="*/ 670417 h 2804198"/>
                  <a:gd name="connsiteX1" fmla="*/ 1719282 w 2146230"/>
                  <a:gd name="connsiteY1" fmla="*/ 487813 h 2804198"/>
                  <a:gd name="connsiteX2" fmla="*/ 1394469 w 2146230"/>
                  <a:gd name="connsiteY2" fmla="*/ 344519 h 2804198"/>
                  <a:gd name="connsiteX3" fmla="*/ 1379668 w 2146230"/>
                  <a:gd name="connsiteY3" fmla="*/ 72638 h 2804198"/>
                  <a:gd name="connsiteX4" fmla="*/ 843191 w 2146230"/>
                  <a:gd name="connsiteY4" fmla="*/ 0 h 2804198"/>
                  <a:gd name="connsiteX5" fmla="*/ 717947 w 2146230"/>
                  <a:gd name="connsiteY5" fmla="*/ 389639 h 2804198"/>
                  <a:gd name="connsiteX6" fmla="*/ 319116 w 2146230"/>
                  <a:gd name="connsiteY6" fmla="*/ 552650 h 2804198"/>
                  <a:gd name="connsiteX7" fmla="*/ 0 w 2146230"/>
                  <a:gd name="connsiteY7" fmla="*/ 949042 h 2804198"/>
                  <a:gd name="connsiteX8" fmla="*/ 203749 w 2146230"/>
                  <a:gd name="connsiteY8" fmla="*/ 1610182 h 2804198"/>
                  <a:gd name="connsiteX9" fmla="*/ 357683 w 2146230"/>
                  <a:gd name="connsiteY9" fmla="*/ 2523477 h 2804198"/>
                  <a:gd name="connsiteX10" fmla="*/ 268433 w 2146230"/>
                  <a:gd name="connsiteY10" fmla="*/ 2804198 h 2804198"/>
                  <a:gd name="connsiteX11" fmla="*/ 1834477 w 2146230"/>
                  <a:gd name="connsiteY11" fmla="*/ 2804198 h 2804198"/>
                  <a:gd name="connsiteX12" fmla="*/ 1739694 w 2146230"/>
                  <a:gd name="connsiteY12" fmla="*/ 2489359 h 2804198"/>
                  <a:gd name="connsiteX13" fmla="*/ 1959502 w 2146230"/>
                  <a:gd name="connsiteY13" fmla="*/ 1274150 h 2804198"/>
                  <a:gd name="connsiteX14" fmla="*/ 1964560 w 2146230"/>
                  <a:gd name="connsiteY14" fmla="*/ 1280132 h 2804198"/>
                  <a:gd name="connsiteX15" fmla="*/ 2146230 w 2146230"/>
                  <a:gd name="connsiteY15" fmla="*/ 753732 h 2804198"/>
                  <a:gd name="connsiteX16" fmla="*/ 2083394 w 2146230"/>
                  <a:gd name="connsiteY16" fmla="*/ 670417 h 28041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146230" h="2804198">
                    <a:moveTo>
                      <a:pt x="2083394" y="670417"/>
                    </a:moveTo>
                    <a:cubicBezTo>
                      <a:pt x="1983372" y="574396"/>
                      <a:pt x="1855689" y="512636"/>
                      <a:pt x="1719282" y="487813"/>
                    </a:cubicBezTo>
                    <a:cubicBezTo>
                      <a:pt x="1584255" y="463239"/>
                      <a:pt x="1417568" y="419319"/>
                      <a:pt x="1394469" y="344519"/>
                    </a:cubicBezTo>
                    <a:cubicBezTo>
                      <a:pt x="1359446" y="231086"/>
                      <a:pt x="1379668" y="72638"/>
                      <a:pt x="1379668" y="72638"/>
                    </a:cubicBezTo>
                    <a:lnTo>
                      <a:pt x="843191" y="0"/>
                    </a:lnTo>
                    <a:cubicBezTo>
                      <a:pt x="843191" y="0"/>
                      <a:pt x="799186" y="322098"/>
                      <a:pt x="717947" y="389639"/>
                    </a:cubicBezTo>
                    <a:cubicBezTo>
                      <a:pt x="636708" y="457181"/>
                      <a:pt x="374351" y="507625"/>
                      <a:pt x="319116" y="552650"/>
                    </a:cubicBezTo>
                    <a:cubicBezTo>
                      <a:pt x="263881" y="597675"/>
                      <a:pt x="0" y="949042"/>
                      <a:pt x="0" y="949042"/>
                    </a:cubicBezTo>
                    <a:cubicBezTo>
                      <a:pt x="0" y="949042"/>
                      <a:pt x="194434" y="1532477"/>
                      <a:pt x="203749" y="1610182"/>
                    </a:cubicBezTo>
                    <a:cubicBezTo>
                      <a:pt x="213065" y="1687887"/>
                      <a:pt x="358226" y="2416693"/>
                      <a:pt x="357683" y="2523477"/>
                    </a:cubicBezTo>
                    <a:cubicBezTo>
                      <a:pt x="357140" y="2630253"/>
                      <a:pt x="268433" y="2804198"/>
                      <a:pt x="268433" y="2804198"/>
                    </a:cubicBezTo>
                    <a:lnTo>
                      <a:pt x="1834477" y="2804198"/>
                    </a:lnTo>
                    <a:lnTo>
                      <a:pt x="1739694" y="2489359"/>
                    </a:lnTo>
                    <a:cubicBezTo>
                      <a:pt x="1751228" y="2459117"/>
                      <a:pt x="1924421" y="1408843"/>
                      <a:pt x="1959502" y="1274150"/>
                    </a:cubicBezTo>
                    <a:cubicBezTo>
                      <a:pt x="1961778" y="1277245"/>
                      <a:pt x="1963512" y="1279322"/>
                      <a:pt x="1964560" y="1280132"/>
                    </a:cubicBezTo>
                    <a:lnTo>
                      <a:pt x="2146230" y="753732"/>
                    </a:lnTo>
                    <a:cubicBezTo>
                      <a:pt x="2139782" y="730596"/>
                      <a:pt x="2115207" y="700964"/>
                      <a:pt x="2083394" y="670417"/>
                    </a:cubicBezTo>
                    <a:close/>
                  </a:path>
                </a:pathLst>
              </a:custGeom>
              <a:solidFill>
                <a:srgbClr val="FFBF9D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B69A54E0-F2B1-824F-DED1-F82BE618F5B7}"/>
                  </a:ext>
                </a:extLst>
              </p:cNvPr>
              <p:cNvSpPr/>
              <p:nvPr/>
            </p:nvSpPr>
            <p:spPr>
              <a:xfrm>
                <a:off x="5959305" y="4899265"/>
                <a:ext cx="12517" cy="851125"/>
              </a:xfrm>
              <a:custGeom>
                <a:avLst/>
                <a:gdLst>
                  <a:gd name="connsiteX0" fmla="*/ 11526 w 12517"/>
                  <a:gd name="connsiteY0" fmla="*/ 851125 h 851125"/>
                  <a:gd name="connsiteX1" fmla="*/ 2877 w 12517"/>
                  <a:gd name="connsiteY1" fmla="*/ 425625 h 851125"/>
                  <a:gd name="connsiteX2" fmla="*/ 991 w 12517"/>
                  <a:gd name="connsiteY2" fmla="*/ 0 h 851125"/>
                  <a:gd name="connsiteX3" fmla="*/ 9640 w 12517"/>
                  <a:gd name="connsiteY3" fmla="*/ 425539 h 851125"/>
                  <a:gd name="connsiteX4" fmla="*/ 11526 w 12517"/>
                  <a:gd name="connsiteY4" fmla="*/ 851125 h 8511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17" h="851125">
                    <a:moveTo>
                      <a:pt x="11526" y="851125"/>
                    </a:moveTo>
                    <a:cubicBezTo>
                      <a:pt x="9659" y="851154"/>
                      <a:pt x="5783" y="660625"/>
                      <a:pt x="2877" y="425625"/>
                    </a:cubicBezTo>
                    <a:cubicBezTo>
                      <a:pt x="-28" y="190548"/>
                      <a:pt x="-875" y="19"/>
                      <a:pt x="991" y="0"/>
                    </a:cubicBezTo>
                    <a:cubicBezTo>
                      <a:pt x="2858" y="-19"/>
                      <a:pt x="6726" y="190462"/>
                      <a:pt x="9640" y="425539"/>
                    </a:cubicBezTo>
                    <a:cubicBezTo>
                      <a:pt x="12545" y="660530"/>
                      <a:pt x="13393" y="851097"/>
                      <a:pt x="11526" y="851125"/>
                    </a:cubicBezTo>
                    <a:close/>
                  </a:path>
                </a:pathLst>
              </a:custGeom>
              <a:solidFill>
                <a:srgbClr val="FF9A6C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57F9187C-5B32-AE9B-24C7-A2B5677C26F5}"/>
                  </a:ext>
                </a:extLst>
              </p:cNvPr>
              <p:cNvSpPr/>
              <p:nvPr/>
            </p:nvSpPr>
            <p:spPr>
              <a:xfrm>
                <a:off x="6081785" y="4306750"/>
                <a:ext cx="234304" cy="522000"/>
              </a:xfrm>
              <a:custGeom>
                <a:avLst/>
                <a:gdLst>
                  <a:gd name="connsiteX0" fmla="*/ 234281 w 234304"/>
                  <a:gd name="connsiteY0" fmla="*/ 521992 h 522000"/>
                  <a:gd name="connsiteX1" fmla="*/ 220298 w 234304"/>
                  <a:gd name="connsiteY1" fmla="*/ 504227 h 522000"/>
                  <a:gd name="connsiteX2" fmla="*/ 185960 w 234304"/>
                  <a:gd name="connsiteY2" fmla="*/ 453021 h 522000"/>
                  <a:gd name="connsiteX3" fmla="*/ 141583 w 234304"/>
                  <a:gd name="connsiteY3" fmla="*/ 373040 h 522000"/>
                  <a:gd name="connsiteX4" fmla="*/ 95949 w 234304"/>
                  <a:gd name="connsiteY4" fmla="*/ 270779 h 522000"/>
                  <a:gd name="connsiteX5" fmla="*/ 26712 w 234304"/>
                  <a:gd name="connsiteY5" fmla="*/ 79774 h 522000"/>
                  <a:gd name="connsiteX6" fmla="*/ 6681 w 234304"/>
                  <a:gd name="connsiteY6" fmla="*/ 21605 h 522000"/>
                  <a:gd name="connsiteX7" fmla="*/ 51 w 234304"/>
                  <a:gd name="connsiteY7" fmla="*/ 3 h 522000"/>
                  <a:gd name="connsiteX8" fmla="*/ 9148 w 234304"/>
                  <a:gd name="connsiteY8" fmla="*/ 20691 h 522000"/>
                  <a:gd name="connsiteX9" fmla="*/ 31217 w 234304"/>
                  <a:gd name="connsiteY9" fmla="*/ 78165 h 522000"/>
                  <a:gd name="connsiteX10" fmla="*/ 102226 w 234304"/>
                  <a:gd name="connsiteY10" fmla="*/ 268265 h 522000"/>
                  <a:gd name="connsiteX11" fmla="*/ 147175 w 234304"/>
                  <a:gd name="connsiteY11" fmla="*/ 370287 h 522000"/>
                  <a:gd name="connsiteX12" fmla="*/ 190056 w 234304"/>
                  <a:gd name="connsiteY12" fmla="*/ 450563 h 522000"/>
                  <a:gd name="connsiteX13" fmla="*/ 222460 w 234304"/>
                  <a:gd name="connsiteY13" fmla="*/ 502732 h 522000"/>
                  <a:gd name="connsiteX14" fmla="*/ 234281 w 234304"/>
                  <a:gd name="connsiteY14" fmla="*/ 521992 h 522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34304" h="522000">
                    <a:moveTo>
                      <a:pt x="234281" y="521992"/>
                    </a:moveTo>
                    <a:cubicBezTo>
                      <a:pt x="233900" y="522268"/>
                      <a:pt x="228947" y="515934"/>
                      <a:pt x="220298" y="504227"/>
                    </a:cubicBezTo>
                    <a:cubicBezTo>
                      <a:pt x="211497" y="492626"/>
                      <a:pt x="199743" y="475119"/>
                      <a:pt x="185960" y="453021"/>
                    </a:cubicBezTo>
                    <a:cubicBezTo>
                      <a:pt x="172244" y="430885"/>
                      <a:pt x="156966" y="403853"/>
                      <a:pt x="141583" y="373040"/>
                    </a:cubicBezTo>
                    <a:cubicBezTo>
                      <a:pt x="126305" y="342179"/>
                      <a:pt x="110789" y="307622"/>
                      <a:pt x="95949" y="270779"/>
                    </a:cubicBezTo>
                    <a:cubicBezTo>
                      <a:pt x="66545" y="196960"/>
                      <a:pt x="43799" y="128819"/>
                      <a:pt x="26712" y="79774"/>
                    </a:cubicBezTo>
                    <a:cubicBezTo>
                      <a:pt x="18530" y="56019"/>
                      <a:pt x="11776" y="36407"/>
                      <a:pt x="6681" y="21605"/>
                    </a:cubicBezTo>
                    <a:cubicBezTo>
                      <a:pt x="1994" y="7851"/>
                      <a:pt x="-387" y="165"/>
                      <a:pt x="51" y="3"/>
                    </a:cubicBezTo>
                    <a:cubicBezTo>
                      <a:pt x="489" y="-159"/>
                      <a:pt x="3709" y="7213"/>
                      <a:pt x="9148" y="20691"/>
                    </a:cubicBezTo>
                    <a:cubicBezTo>
                      <a:pt x="14644" y="34150"/>
                      <a:pt x="22130" y="53809"/>
                      <a:pt x="31217" y="78165"/>
                    </a:cubicBezTo>
                    <a:cubicBezTo>
                      <a:pt x="49467" y="126837"/>
                      <a:pt x="72927" y="194703"/>
                      <a:pt x="102226" y="268265"/>
                    </a:cubicBezTo>
                    <a:cubicBezTo>
                      <a:pt x="117009" y="304974"/>
                      <a:pt x="132277" y="339435"/>
                      <a:pt x="147175" y="370287"/>
                    </a:cubicBezTo>
                    <a:cubicBezTo>
                      <a:pt x="162176" y="401091"/>
                      <a:pt x="176931" y="428208"/>
                      <a:pt x="190056" y="450563"/>
                    </a:cubicBezTo>
                    <a:cubicBezTo>
                      <a:pt x="203248" y="472862"/>
                      <a:pt x="214345" y="490702"/>
                      <a:pt x="222460" y="502732"/>
                    </a:cubicBezTo>
                    <a:cubicBezTo>
                      <a:pt x="230433" y="514867"/>
                      <a:pt x="234662" y="521715"/>
                      <a:pt x="234281" y="521992"/>
                    </a:cubicBezTo>
                    <a:close/>
                  </a:path>
                </a:pathLst>
              </a:custGeom>
              <a:solidFill>
                <a:srgbClr val="FF9A6C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78533BE7-D93B-D577-1209-5DB66B2947D7}"/>
                  </a:ext>
                </a:extLst>
              </p:cNvPr>
              <p:cNvSpPr/>
              <p:nvPr/>
            </p:nvSpPr>
            <p:spPr>
              <a:xfrm>
                <a:off x="5510816" y="4376009"/>
                <a:ext cx="291478" cy="464658"/>
              </a:xfrm>
              <a:custGeom>
                <a:avLst/>
                <a:gdLst>
                  <a:gd name="connsiteX0" fmla="*/ 291271 w 291478"/>
                  <a:gd name="connsiteY0" fmla="*/ 0 h 464658"/>
                  <a:gd name="connsiteX1" fmla="*/ 290394 w 291478"/>
                  <a:gd name="connsiteY1" fmla="*/ 22450 h 464658"/>
                  <a:gd name="connsiteX2" fmla="*/ 287556 w 291478"/>
                  <a:gd name="connsiteY2" fmla="*/ 48673 h 464658"/>
                  <a:gd name="connsiteX3" fmla="*/ 281622 w 291478"/>
                  <a:gd name="connsiteY3" fmla="*/ 83125 h 464658"/>
                  <a:gd name="connsiteX4" fmla="*/ 271364 w 291478"/>
                  <a:gd name="connsiteY4" fmla="*/ 124263 h 464658"/>
                  <a:gd name="connsiteX5" fmla="*/ 255933 w 291478"/>
                  <a:gd name="connsiteY5" fmla="*/ 170450 h 464658"/>
                  <a:gd name="connsiteX6" fmla="*/ 206060 w 291478"/>
                  <a:gd name="connsiteY6" fmla="*/ 270167 h 464658"/>
                  <a:gd name="connsiteX7" fmla="*/ 138023 w 291478"/>
                  <a:gd name="connsiteY7" fmla="*/ 358540 h 464658"/>
                  <a:gd name="connsiteX8" fmla="*/ 103181 w 291478"/>
                  <a:gd name="connsiteY8" fmla="*/ 392554 h 464658"/>
                  <a:gd name="connsiteX9" fmla="*/ 70624 w 291478"/>
                  <a:gd name="connsiteY9" fmla="*/ 419719 h 464658"/>
                  <a:gd name="connsiteX10" fmla="*/ 42201 w 291478"/>
                  <a:gd name="connsiteY10" fmla="*/ 440074 h 464658"/>
                  <a:gd name="connsiteX11" fmla="*/ 19837 w 291478"/>
                  <a:gd name="connsiteY11" fmla="*/ 454057 h 464658"/>
                  <a:gd name="connsiteX12" fmla="*/ 6 w 291478"/>
                  <a:gd name="connsiteY12" fmla="*/ 464630 h 464658"/>
                  <a:gd name="connsiteX13" fmla="*/ 18446 w 291478"/>
                  <a:gd name="connsiteY13" fmla="*/ 451828 h 464658"/>
                  <a:gd name="connsiteX14" fmla="*/ 40049 w 291478"/>
                  <a:gd name="connsiteY14" fmla="*/ 436969 h 464658"/>
                  <a:gd name="connsiteX15" fmla="*/ 67662 w 291478"/>
                  <a:gd name="connsiteY15" fmla="*/ 415966 h 464658"/>
                  <a:gd name="connsiteX16" fmla="*/ 99390 w 291478"/>
                  <a:gd name="connsiteY16" fmla="*/ 388430 h 464658"/>
                  <a:gd name="connsiteX17" fmla="*/ 133451 w 291478"/>
                  <a:gd name="connsiteY17" fmla="*/ 354321 h 464658"/>
                  <a:gd name="connsiteX18" fmla="*/ 200326 w 291478"/>
                  <a:gd name="connsiteY18" fmla="*/ 266595 h 464658"/>
                  <a:gd name="connsiteX19" fmla="*/ 250132 w 291478"/>
                  <a:gd name="connsiteY19" fmla="*/ 168192 h 464658"/>
                  <a:gd name="connsiteX20" fmla="*/ 265982 w 291478"/>
                  <a:gd name="connsiteY20" fmla="*/ 122682 h 464658"/>
                  <a:gd name="connsiteX21" fmla="*/ 276945 w 291478"/>
                  <a:gd name="connsiteY21" fmla="*/ 82125 h 464658"/>
                  <a:gd name="connsiteX22" fmla="*/ 283813 w 291478"/>
                  <a:gd name="connsiteY22" fmla="*/ 48120 h 464658"/>
                  <a:gd name="connsiteX23" fmla="*/ 287775 w 291478"/>
                  <a:gd name="connsiteY23" fmla="*/ 22203 h 464658"/>
                  <a:gd name="connsiteX24" fmla="*/ 291271 w 291478"/>
                  <a:gd name="connsiteY24" fmla="*/ 0 h 4646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291478" h="464658">
                    <a:moveTo>
                      <a:pt x="291271" y="0"/>
                    </a:moveTo>
                    <a:cubicBezTo>
                      <a:pt x="291737" y="29"/>
                      <a:pt x="291404" y="8011"/>
                      <a:pt x="290394" y="22450"/>
                    </a:cubicBezTo>
                    <a:cubicBezTo>
                      <a:pt x="290004" y="29690"/>
                      <a:pt x="289251" y="38519"/>
                      <a:pt x="287556" y="48673"/>
                    </a:cubicBezTo>
                    <a:cubicBezTo>
                      <a:pt x="285965" y="58836"/>
                      <a:pt x="284717" y="70523"/>
                      <a:pt x="281622" y="83125"/>
                    </a:cubicBezTo>
                    <a:cubicBezTo>
                      <a:pt x="278974" y="95822"/>
                      <a:pt x="275926" y="109699"/>
                      <a:pt x="271364" y="124263"/>
                    </a:cubicBezTo>
                    <a:cubicBezTo>
                      <a:pt x="267534" y="139046"/>
                      <a:pt x="261715" y="154286"/>
                      <a:pt x="255933" y="170450"/>
                    </a:cubicBezTo>
                    <a:cubicBezTo>
                      <a:pt x="243303" y="202339"/>
                      <a:pt x="226929" y="236468"/>
                      <a:pt x="206060" y="270167"/>
                    </a:cubicBezTo>
                    <a:cubicBezTo>
                      <a:pt x="184819" y="303648"/>
                      <a:pt x="161235" y="333270"/>
                      <a:pt x="138023" y="358540"/>
                    </a:cubicBezTo>
                    <a:cubicBezTo>
                      <a:pt x="126002" y="370780"/>
                      <a:pt x="114820" y="382667"/>
                      <a:pt x="103181" y="392554"/>
                    </a:cubicBezTo>
                    <a:cubicBezTo>
                      <a:pt x="92055" y="403003"/>
                      <a:pt x="80892" y="411804"/>
                      <a:pt x="70624" y="419719"/>
                    </a:cubicBezTo>
                    <a:cubicBezTo>
                      <a:pt x="60632" y="427996"/>
                      <a:pt x="50650" y="434216"/>
                      <a:pt x="42201" y="440074"/>
                    </a:cubicBezTo>
                    <a:cubicBezTo>
                      <a:pt x="33800" y="446027"/>
                      <a:pt x="26181" y="450552"/>
                      <a:pt x="19837" y="454057"/>
                    </a:cubicBezTo>
                    <a:cubicBezTo>
                      <a:pt x="7273" y="461258"/>
                      <a:pt x="235" y="465030"/>
                      <a:pt x="6" y="464630"/>
                    </a:cubicBezTo>
                    <a:cubicBezTo>
                      <a:pt x="-223" y="464220"/>
                      <a:pt x="6368" y="459677"/>
                      <a:pt x="18446" y="451828"/>
                    </a:cubicBezTo>
                    <a:cubicBezTo>
                      <a:pt x="24542" y="447999"/>
                      <a:pt x="31915" y="443179"/>
                      <a:pt x="40049" y="436969"/>
                    </a:cubicBezTo>
                    <a:cubicBezTo>
                      <a:pt x="48240" y="430854"/>
                      <a:pt x="57946" y="424415"/>
                      <a:pt x="67662" y="415966"/>
                    </a:cubicBezTo>
                    <a:cubicBezTo>
                      <a:pt x="77654" y="407880"/>
                      <a:pt x="88541" y="398955"/>
                      <a:pt x="99390" y="388430"/>
                    </a:cubicBezTo>
                    <a:cubicBezTo>
                      <a:pt x="110762" y="378457"/>
                      <a:pt x="121678" y="366551"/>
                      <a:pt x="133451" y="354321"/>
                    </a:cubicBezTo>
                    <a:cubicBezTo>
                      <a:pt x="156159" y="329089"/>
                      <a:pt x="179324" y="299695"/>
                      <a:pt x="200326" y="266595"/>
                    </a:cubicBezTo>
                    <a:cubicBezTo>
                      <a:pt x="220957" y="233267"/>
                      <a:pt x="237312" y="199625"/>
                      <a:pt x="250132" y="168192"/>
                    </a:cubicBezTo>
                    <a:cubicBezTo>
                      <a:pt x="256000" y="152267"/>
                      <a:pt x="261972" y="137255"/>
                      <a:pt x="265982" y="122682"/>
                    </a:cubicBezTo>
                    <a:cubicBezTo>
                      <a:pt x="270735" y="108318"/>
                      <a:pt x="274021" y="94641"/>
                      <a:pt x="276945" y="82125"/>
                    </a:cubicBezTo>
                    <a:cubicBezTo>
                      <a:pt x="280317" y="69694"/>
                      <a:pt x="281879" y="58150"/>
                      <a:pt x="283813" y="48120"/>
                    </a:cubicBezTo>
                    <a:cubicBezTo>
                      <a:pt x="285861" y="38090"/>
                      <a:pt x="286984" y="29356"/>
                      <a:pt x="287775" y="22203"/>
                    </a:cubicBezTo>
                    <a:cubicBezTo>
                      <a:pt x="289585" y="7887"/>
                      <a:pt x="290804" y="-28"/>
                      <a:pt x="291271" y="0"/>
                    </a:cubicBezTo>
                    <a:close/>
                  </a:path>
                </a:pathLst>
              </a:custGeom>
              <a:solidFill>
                <a:srgbClr val="FF9A6C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50" name="Graphic 216">
                <a:extLst>
                  <a:ext uri="{FF2B5EF4-FFF2-40B4-BE49-F238E27FC236}">
                    <a16:creationId xmlns:a16="http://schemas.microsoft.com/office/drawing/2014/main" id="{7E7D991A-003F-23A3-E59F-761CB57E98D6}"/>
                  </a:ext>
                </a:extLst>
              </p:cNvPr>
              <p:cNvGrpSpPr/>
              <p:nvPr/>
            </p:nvGrpSpPr>
            <p:grpSpPr>
              <a:xfrm>
                <a:off x="6641163" y="3721622"/>
                <a:ext cx="793004" cy="2302916"/>
                <a:chOff x="6641163" y="3721622"/>
                <a:chExt cx="793004" cy="2302916"/>
              </a:xfrm>
            </p:grpSpPr>
            <p:sp>
              <p:nvSpPr>
                <p:cNvPr id="351" name="Freeform: Shape 350">
                  <a:extLst>
                    <a:ext uri="{FF2B5EF4-FFF2-40B4-BE49-F238E27FC236}">
                      <a16:creationId xmlns:a16="http://schemas.microsoft.com/office/drawing/2014/main" id="{25F4D3E0-0F27-E7BD-0678-9651C72A5437}"/>
                    </a:ext>
                  </a:extLst>
                </p:cNvPr>
                <p:cNvSpPr/>
                <p:nvPr/>
              </p:nvSpPr>
              <p:spPr>
                <a:xfrm>
                  <a:off x="6641163" y="3721622"/>
                  <a:ext cx="793004" cy="2302916"/>
                </a:xfrm>
                <a:custGeom>
                  <a:avLst/>
                  <a:gdLst>
                    <a:gd name="connsiteX0" fmla="*/ 0 w 793004"/>
                    <a:gd name="connsiteY0" fmla="*/ 0 h 2302916"/>
                    <a:gd name="connsiteX1" fmla="*/ 519722 w 793004"/>
                    <a:gd name="connsiteY1" fmla="*/ 351635 h 2302916"/>
                    <a:gd name="connsiteX2" fmla="*/ 790356 w 793004"/>
                    <a:gd name="connsiteY2" fmla="*/ 2153250 h 2302916"/>
                    <a:gd name="connsiteX3" fmla="*/ 766048 w 793004"/>
                    <a:gd name="connsiteY3" fmla="*/ 2302917 h 2302916"/>
                    <a:gd name="connsiteX4" fmla="*/ 308820 w 793004"/>
                    <a:gd name="connsiteY4" fmla="*/ 2302917 h 2302916"/>
                    <a:gd name="connsiteX5" fmla="*/ 325717 w 793004"/>
                    <a:gd name="connsiteY5" fmla="*/ 2075669 h 2302916"/>
                    <a:gd name="connsiteX6" fmla="*/ 142485 w 793004"/>
                    <a:gd name="connsiteY6" fmla="*/ 1018165 h 2302916"/>
                    <a:gd name="connsiteX7" fmla="*/ 75276 w 793004"/>
                    <a:gd name="connsiteY7" fmla="*/ 955015 h 2302916"/>
                    <a:gd name="connsiteX8" fmla="*/ 0 w 793004"/>
                    <a:gd name="connsiteY8" fmla="*/ 0 h 23029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793004" h="2302916">
                      <a:moveTo>
                        <a:pt x="0" y="0"/>
                      </a:moveTo>
                      <a:cubicBezTo>
                        <a:pt x="0" y="0"/>
                        <a:pt x="427082" y="64103"/>
                        <a:pt x="519722" y="351635"/>
                      </a:cubicBezTo>
                      <a:cubicBezTo>
                        <a:pt x="629336" y="691868"/>
                        <a:pt x="817522" y="1994516"/>
                        <a:pt x="790356" y="2153250"/>
                      </a:cubicBezTo>
                      <a:cubicBezTo>
                        <a:pt x="786318" y="2176825"/>
                        <a:pt x="766048" y="2302917"/>
                        <a:pt x="766048" y="2302917"/>
                      </a:cubicBezTo>
                      <a:lnTo>
                        <a:pt x="308820" y="2302917"/>
                      </a:lnTo>
                      <a:lnTo>
                        <a:pt x="325717" y="2075669"/>
                      </a:lnTo>
                      <a:cubicBezTo>
                        <a:pt x="325717" y="2075669"/>
                        <a:pt x="152162" y="1082335"/>
                        <a:pt x="142485" y="1018165"/>
                      </a:cubicBezTo>
                      <a:cubicBezTo>
                        <a:pt x="132807" y="953995"/>
                        <a:pt x="75276" y="955015"/>
                        <a:pt x="75276" y="95501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BF9D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52" name="Freeform: Shape 351">
                  <a:extLst>
                    <a:ext uri="{FF2B5EF4-FFF2-40B4-BE49-F238E27FC236}">
                      <a16:creationId xmlns:a16="http://schemas.microsoft.com/office/drawing/2014/main" id="{BE30538B-61B3-E35C-E66E-F12877B0ADC6}"/>
                    </a:ext>
                  </a:extLst>
                </p:cNvPr>
                <p:cNvSpPr/>
                <p:nvPr/>
              </p:nvSpPr>
              <p:spPr>
                <a:xfrm>
                  <a:off x="6752146" y="4303904"/>
                  <a:ext cx="114569" cy="723566"/>
                </a:xfrm>
                <a:custGeom>
                  <a:avLst/>
                  <a:gdLst>
                    <a:gd name="connsiteX0" fmla="*/ 114483 w 114569"/>
                    <a:gd name="connsiteY0" fmla="*/ 0 h 723566"/>
                    <a:gd name="connsiteX1" fmla="*/ 114235 w 114569"/>
                    <a:gd name="connsiteY1" fmla="*/ 7458 h 723566"/>
                    <a:gd name="connsiteX2" fmla="*/ 112568 w 114569"/>
                    <a:gd name="connsiteY2" fmla="*/ 28756 h 723566"/>
                    <a:gd name="connsiteX3" fmla="*/ 104949 w 114569"/>
                    <a:gd name="connsiteY3" fmla="*/ 106956 h 723566"/>
                    <a:gd name="connsiteX4" fmla="*/ 70735 w 114569"/>
                    <a:gd name="connsiteY4" fmla="*/ 363893 h 723566"/>
                    <a:gd name="connsiteX5" fmla="*/ 23976 w 114569"/>
                    <a:gd name="connsiteY5" fmla="*/ 618897 h 723566"/>
                    <a:gd name="connsiteX6" fmla="*/ 7098 w 114569"/>
                    <a:gd name="connsiteY6" fmla="*/ 695620 h 723566"/>
                    <a:gd name="connsiteX7" fmla="*/ 2107 w 114569"/>
                    <a:gd name="connsiteY7" fmla="*/ 716394 h 723566"/>
                    <a:gd name="connsiteX8" fmla="*/ 40 w 114569"/>
                    <a:gd name="connsiteY8" fmla="*/ 723567 h 723566"/>
                    <a:gd name="connsiteX9" fmla="*/ 1136 w 114569"/>
                    <a:gd name="connsiteY9" fmla="*/ 716185 h 723566"/>
                    <a:gd name="connsiteX10" fmla="*/ 5212 w 114569"/>
                    <a:gd name="connsiteY10" fmla="*/ 695220 h 723566"/>
                    <a:gd name="connsiteX11" fmla="*/ 20538 w 114569"/>
                    <a:gd name="connsiteY11" fmla="*/ 618201 h 723566"/>
                    <a:gd name="connsiteX12" fmla="*/ 65829 w 114569"/>
                    <a:gd name="connsiteY12" fmla="*/ 363122 h 723566"/>
                    <a:gd name="connsiteX13" fmla="*/ 101453 w 114569"/>
                    <a:gd name="connsiteY13" fmla="*/ 106556 h 723566"/>
                    <a:gd name="connsiteX14" fmla="*/ 110644 w 114569"/>
                    <a:gd name="connsiteY14" fmla="*/ 28565 h 723566"/>
                    <a:gd name="connsiteX15" fmla="*/ 113235 w 114569"/>
                    <a:gd name="connsiteY15" fmla="*/ 7363 h 723566"/>
                    <a:gd name="connsiteX16" fmla="*/ 114483 w 114569"/>
                    <a:gd name="connsiteY16" fmla="*/ 0 h 7235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14569" h="723566">
                      <a:moveTo>
                        <a:pt x="114483" y="0"/>
                      </a:moveTo>
                      <a:cubicBezTo>
                        <a:pt x="114655" y="19"/>
                        <a:pt x="114569" y="2581"/>
                        <a:pt x="114235" y="7458"/>
                      </a:cubicBezTo>
                      <a:cubicBezTo>
                        <a:pt x="113816" y="12792"/>
                        <a:pt x="113264" y="19879"/>
                        <a:pt x="112568" y="28756"/>
                      </a:cubicBezTo>
                      <a:cubicBezTo>
                        <a:pt x="111054" y="47244"/>
                        <a:pt x="108473" y="73971"/>
                        <a:pt x="104949" y="106956"/>
                      </a:cubicBezTo>
                      <a:cubicBezTo>
                        <a:pt x="97919" y="172926"/>
                        <a:pt x="86527" y="263900"/>
                        <a:pt x="70735" y="363893"/>
                      </a:cubicBezTo>
                      <a:cubicBezTo>
                        <a:pt x="54885" y="463915"/>
                        <a:pt x="37645" y="553974"/>
                        <a:pt x="23976" y="618897"/>
                      </a:cubicBezTo>
                      <a:cubicBezTo>
                        <a:pt x="17156" y="651358"/>
                        <a:pt x="11365" y="677571"/>
                        <a:pt x="7098" y="695620"/>
                      </a:cubicBezTo>
                      <a:cubicBezTo>
                        <a:pt x="5022" y="704279"/>
                        <a:pt x="3355" y="711184"/>
                        <a:pt x="2107" y="716394"/>
                      </a:cubicBezTo>
                      <a:cubicBezTo>
                        <a:pt x="917" y="721128"/>
                        <a:pt x="202" y="723595"/>
                        <a:pt x="40" y="723567"/>
                      </a:cubicBezTo>
                      <a:cubicBezTo>
                        <a:pt x="-131" y="723529"/>
                        <a:pt x="250" y="720985"/>
                        <a:pt x="1136" y="716185"/>
                      </a:cubicBezTo>
                      <a:cubicBezTo>
                        <a:pt x="2155" y="710937"/>
                        <a:pt x="3517" y="703955"/>
                        <a:pt x="5212" y="695220"/>
                      </a:cubicBezTo>
                      <a:cubicBezTo>
                        <a:pt x="8937" y="676523"/>
                        <a:pt x="14147" y="650339"/>
                        <a:pt x="20538" y="618201"/>
                      </a:cubicBezTo>
                      <a:cubicBezTo>
                        <a:pt x="33321" y="553145"/>
                        <a:pt x="49999" y="463067"/>
                        <a:pt x="65829" y="363122"/>
                      </a:cubicBezTo>
                      <a:cubicBezTo>
                        <a:pt x="81603" y="263204"/>
                        <a:pt x="93538" y="172383"/>
                        <a:pt x="101453" y="106556"/>
                      </a:cubicBezTo>
                      <a:cubicBezTo>
                        <a:pt x="105282" y="74009"/>
                        <a:pt x="108406" y="47501"/>
                        <a:pt x="110644" y="28565"/>
                      </a:cubicBezTo>
                      <a:cubicBezTo>
                        <a:pt x="111721" y="19726"/>
                        <a:pt x="112588" y="12678"/>
                        <a:pt x="113235" y="7363"/>
                      </a:cubicBezTo>
                      <a:cubicBezTo>
                        <a:pt x="113892" y="2524"/>
                        <a:pt x="114321" y="-10"/>
                        <a:pt x="114483" y="0"/>
                      </a:cubicBezTo>
                      <a:close/>
                    </a:path>
                  </a:pathLst>
                </a:custGeom>
                <a:solidFill>
                  <a:srgbClr val="FF9A6C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353" name="Graphic 216">
                <a:extLst>
                  <a:ext uri="{FF2B5EF4-FFF2-40B4-BE49-F238E27FC236}">
                    <a16:creationId xmlns:a16="http://schemas.microsoft.com/office/drawing/2014/main" id="{3FC42416-C31A-49B0-021F-AD28D4EE5EE4}"/>
                  </a:ext>
                </a:extLst>
              </p:cNvPr>
              <p:cNvGrpSpPr/>
              <p:nvPr/>
            </p:nvGrpSpPr>
            <p:grpSpPr>
              <a:xfrm>
                <a:off x="4468105" y="3715698"/>
                <a:ext cx="891364" cy="2308841"/>
                <a:chOff x="4468105" y="3715698"/>
                <a:chExt cx="891364" cy="2308841"/>
              </a:xfrm>
            </p:grpSpPr>
            <p:sp>
              <p:nvSpPr>
                <p:cNvPr id="354" name="Freeform: Shape 353">
                  <a:extLst>
                    <a:ext uri="{FF2B5EF4-FFF2-40B4-BE49-F238E27FC236}">
                      <a16:creationId xmlns:a16="http://schemas.microsoft.com/office/drawing/2014/main" id="{E9438B9A-5A86-9089-8946-57A26FADC95E}"/>
                    </a:ext>
                  </a:extLst>
                </p:cNvPr>
                <p:cNvSpPr/>
                <p:nvPr/>
              </p:nvSpPr>
              <p:spPr>
                <a:xfrm>
                  <a:off x="4468105" y="3715698"/>
                  <a:ext cx="891364" cy="2308841"/>
                </a:xfrm>
                <a:custGeom>
                  <a:avLst/>
                  <a:gdLst>
                    <a:gd name="connsiteX0" fmla="*/ 891364 w 891364"/>
                    <a:gd name="connsiteY0" fmla="*/ 0 h 2308841"/>
                    <a:gd name="connsiteX1" fmla="*/ 257085 w 891364"/>
                    <a:gd name="connsiteY1" fmla="*/ 369103 h 2308841"/>
                    <a:gd name="connsiteX2" fmla="*/ 4148 w 891364"/>
                    <a:gd name="connsiteY2" fmla="*/ 2137296 h 2308841"/>
                    <a:gd name="connsiteX3" fmla="*/ 31676 w 891364"/>
                    <a:gd name="connsiteY3" fmla="*/ 2308841 h 2308841"/>
                    <a:gd name="connsiteX4" fmla="*/ 487313 w 891364"/>
                    <a:gd name="connsiteY4" fmla="*/ 2308841 h 2308841"/>
                    <a:gd name="connsiteX5" fmla="*/ 468787 w 891364"/>
                    <a:gd name="connsiteY5" fmla="*/ 2059715 h 2308841"/>
                    <a:gd name="connsiteX6" fmla="*/ 652020 w 891364"/>
                    <a:gd name="connsiteY6" fmla="*/ 1002211 h 2308841"/>
                    <a:gd name="connsiteX7" fmla="*/ 719228 w 891364"/>
                    <a:gd name="connsiteY7" fmla="*/ 939060 h 2308841"/>
                    <a:gd name="connsiteX8" fmla="*/ 891364 w 891364"/>
                    <a:gd name="connsiteY8" fmla="*/ 0 h 23088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91364" h="2308841">
                      <a:moveTo>
                        <a:pt x="891364" y="0"/>
                      </a:moveTo>
                      <a:cubicBezTo>
                        <a:pt x="891364" y="0"/>
                        <a:pt x="412094" y="85296"/>
                        <a:pt x="257085" y="369103"/>
                      </a:cubicBezTo>
                      <a:cubicBezTo>
                        <a:pt x="85739" y="682809"/>
                        <a:pt x="-23017" y="1978562"/>
                        <a:pt x="4148" y="2137296"/>
                      </a:cubicBezTo>
                      <a:cubicBezTo>
                        <a:pt x="8187" y="2160870"/>
                        <a:pt x="31676" y="2308841"/>
                        <a:pt x="31676" y="2308841"/>
                      </a:cubicBezTo>
                      <a:lnTo>
                        <a:pt x="487313" y="2308841"/>
                      </a:lnTo>
                      <a:lnTo>
                        <a:pt x="468787" y="2059715"/>
                      </a:lnTo>
                      <a:cubicBezTo>
                        <a:pt x="468787" y="2059715"/>
                        <a:pt x="642342" y="1066381"/>
                        <a:pt x="652020" y="1002211"/>
                      </a:cubicBezTo>
                      <a:cubicBezTo>
                        <a:pt x="661697" y="938041"/>
                        <a:pt x="719228" y="939060"/>
                        <a:pt x="719228" y="939060"/>
                      </a:cubicBezTo>
                      <a:lnTo>
                        <a:pt x="891364" y="0"/>
                      </a:lnTo>
                      <a:close/>
                    </a:path>
                  </a:pathLst>
                </a:custGeom>
                <a:solidFill>
                  <a:srgbClr val="FFBF9D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55" name="Freeform: Shape 354">
                  <a:extLst>
                    <a:ext uri="{FF2B5EF4-FFF2-40B4-BE49-F238E27FC236}">
                      <a16:creationId xmlns:a16="http://schemas.microsoft.com/office/drawing/2014/main" id="{77023F35-CCA6-9AEF-3204-CEC3AC21403E}"/>
                    </a:ext>
                  </a:extLst>
                </p:cNvPr>
                <p:cNvSpPr/>
                <p:nvPr/>
              </p:nvSpPr>
              <p:spPr>
                <a:xfrm>
                  <a:off x="5018302" y="4307752"/>
                  <a:ext cx="120693" cy="762314"/>
                </a:xfrm>
                <a:custGeom>
                  <a:avLst/>
                  <a:gdLst>
                    <a:gd name="connsiteX0" fmla="*/ 77 w 120693"/>
                    <a:gd name="connsiteY0" fmla="*/ 0 h 762314"/>
                    <a:gd name="connsiteX1" fmla="*/ 1392 w 120693"/>
                    <a:gd name="connsiteY1" fmla="*/ 7754 h 762314"/>
                    <a:gd name="connsiteX2" fmla="*/ 4192 w 120693"/>
                    <a:gd name="connsiteY2" fmla="*/ 30071 h 762314"/>
                    <a:gd name="connsiteX3" fmla="*/ 14832 w 120693"/>
                    <a:gd name="connsiteY3" fmla="*/ 112071 h 762314"/>
                    <a:gd name="connsiteX4" fmla="*/ 57894 w 120693"/>
                    <a:gd name="connsiteY4" fmla="*/ 381448 h 762314"/>
                    <a:gd name="connsiteX5" fmla="*/ 104366 w 120693"/>
                    <a:gd name="connsiteY5" fmla="*/ 650424 h 762314"/>
                    <a:gd name="connsiteX6" fmla="*/ 116930 w 120693"/>
                    <a:gd name="connsiteY6" fmla="*/ 732196 h 762314"/>
                    <a:gd name="connsiteX7" fmla="*/ 119930 w 120693"/>
                    <a:gd name="connsiteY7" fmla="*/ 754494 h 762314"/>
                    <a:gd name="connsiteX8" fmla="*/ 120645 w 120693"/>
                    <a:gd name="connsiteY8" fmla="*/ 762315 h 762314"/>
                    <a:gd name="connsiteX9" fmla="*/ 118949 w 120693"/>
                    <a:gd name="connsiteY9" fmla="*/ 754647 h 762314"/>
                    <a:gd name="connsiteX10" fmla="*/ 115035 w 120693"/>
                    <a:gd name="connsiteY10" fmla="*/ 732501 h 762314"/>
                    <a:gd name="connsiteX11" fmla="*/ 100918 w 120693"/>
                    <a:gd name="connsiteY11" fmla="*/ 651015 h 762314"/>
                    <a:gd name="connsiteX12" fmla="*/ 53017 w 120693"/>
                    <a:gd name="connsiteY12" fmla="*/ 382315 h 762314"/>
                    <a:gd name="connsiteX13" fmla="*/ 11365 w 120693"/>
                    <a:gd name="connsiteY13" fmla="*/ 112548 h 762314"/>
                    <a:gd name="connsiteX14" fmla="*/ 2287 w 120693"/>
                    <a:gd name="connsiteY14" fmla="*/ 30299 h 762314"/>
                    <a:gd name="connsiteX15" fmla="*/ 411 w 120693"/>
                    <a:gd name="connsiteY15" fmla="*/ 7877 h 762314"/>
                    <a:gd name="connsiteX16" fmla="*/ 77 w 120693"/>
                    <a:gd name="connsiteY16" fmla="*/ 0 h 76231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120693" h="762314">
                      <a:moveTo>
                        <a:pt x="77" y="0"/>
                      </a:moveTo>
                      <a:cubicBezTo>
                        <a:pt x="249" y="-19"/>
                        <a:pt x="696" y="2658"/>
                        <a:pt x="1392" y="7754"/>
                      </a:cubicBezTo>
                      <a:cubicBezTo>
                        <a:pt x="2087" y="13307"/>
                        <a:pt x="3021" y="20736"/>
                        <a:pt x="4192" y="30071"/>
                      </a:cubicBezTo>
                      <a:cubicBezTo>
                        <a:pt x="6449" y="49464"/>
                        <a:pt x="10050" y="77486"/>
                        <a:pt x="14832" y="112071"/>
                      </a:cubicBezTo>
                      <a:cubicBezTo>
                        <a:pt x="24252" y="181252"/>
                        <a:pt x="39530" y="276492"/>
                        <a:pt x="57894" y="381448"/>
                      </a:cubicBezTo>
                      <a:cubicBezTo>
                        <a:pt x="76287" y="486432"/>
                        <a:pt x="93251" y="581444"/>
                        <a:pt x="104366" y="650424"/>
                      </a:cubicBezTo>
                      <a:cubicBezTo>
                        <a:pt x="109958" y="684905"/>
                        <a:pt x="114263" y="712842"/>
                        <a:pt x="116930" y="732196"/>
                      </a:cubicBezTo>
                      <a:cubicBezTo>
                        <a:pt x="118187" y="741521"/>
                        <a:pt x="119187" y="748941"/>
                        <a:pt x="119930" y="754494"/>
                      </a:cubicBezTo>
                      <a:cubicBezTo>
                        <a:pt x="120559" y="759600"/>
                        <a:pt x="120807" y="762295"/>
                        <a:pt x="120645" y="762315"/>
                      </a:cubicBezTo>
                      <a:cubicBezTo>
                        <a:pt x="120473" y="762343"/>
                        <a:pt x="119892" y="759695"/>
                        <a:pt x="118949" y="754647"/>
                      </a:cubicBezTo>
                      <a:cubicBezTo>
                        <a:pt x="117978" y="749142"/>
                        <a:pt x="116673" y="741760"/>
                        <a:pt x="115035" y="732501"/>
                      </a:cubicBezTo>
                      <a:cubicBezTo>
                        <a:pt x="111615" y="712766"/>
                        <a:pt x="106815" y="685057"/>
                        <a:pt x="100918" y="651015"/>
                      </a:cubicBezTo>
                      <a:cubicBezTo>
                        <a:pt x="88584" y="581825"/>
                        <a:pt x="71686" y="487042"/>
                        <a:pt x="53017" y="382315"/>
                      </a:cubicBezTo>
                      <a:cubicBezTo>
                        <a:pt x="34644" y="277330"/>
                        <a:pt x="19899" y="181909"/>
                        <a:pt x="11365" y="112548"/>
                      </a:cubicBezTo>
                      <a:cubicBezTo>
                        <a:pt x="7031" y="77877"/>
                        <a:pt x="3954" y="49768"/>
                        <a:pt x="2287" y="30299"/>
                      </a:cubicBezTo>
                      <a:cubicBezTo>
                        <a:pt x="1506" y="20927"/>
                        <a:pt x="877" y="13459"/>
                        <a:pt x="411" y="7877"/>
                      </a:cubicBezTo>
                      <a:cubicBezTo>
                        <a:pt x="20" y="2715"/>
                        <a:pt x="-94" y="19"/>
                        <a:pt x="77" y="0"/>
                      </a:cubicBezTo>
                      <a:close/>
                    </a:path>
                  </a:pathLst>
                </a:custGeom>
                <a:solidFill>
                  <a:srgbClr val="FF9A6C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356" name="Graphic 216">
              <a:extLst>
                <a:ext uri="{FF2B5EF4-FFF2-40B4-BE49-F238E27FC236}">
                  <a16:creationId xmlns:a16="http://schemas.microsoft.com/office/drawing/2014/main" id="{E6E7C5D4-7BAB-4E53-4B99-74C8B5E49BA5}"/>
                </a:ext>
              </a:extLst>
            </p:cNvPr>
            <p:cNvGrpSpPr/>
            <p:nvPr/>
          </p:nvGrpSpPr>
          <p:grpSpPr>
            <a:xfrm>
              <a:off x="5244988" y="1987376"/>
              <a:ext cx="1434405" cy="1675829"/>
              <a:chOff x="5244988" y="1987376"/>
              <a:chExt cx="1434405" cy="1675829"/>
            </a:xfrm>
          </p:grpSpPr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DA0E9BA5-2645-9137-ED1F-DB2F23519F6F}"/>
                  </a:ext>
                </a:extLst>
              </p:cNvPr>
              <p:cNvSpPr/>
              <p:nvPr/>
            </p:nvSpPr>
            <p:spPr>
              <a:xfrm>
                <a:off x="5706894" y="2391684"/>
                <a:ext cx="972499" cy="1271520"/>
              </a:xfrm>
              <a:custGeom>
                <a:avLst/>
                <a:gdLst>
                  <a:gd name="connsiteX0" fmla="*/ 928097 w 972499"/>
                  <a:gd name="connsiteY0" fmla="*/ 667655 h 1271520"/>
                  <a:gd name="connsiteX1" fmla="*/ 938784 w 972499"/>
                  <a:gd name="connsiteY1" fmla="*/ 0 h 1271520"/>
                  <a:gd name="connsiteX2" fmla="*/ 199739 w 972499"/>
                  <a:gd name="connsiteY2" fmla="*/ 468821 h 1271520"/>
                  <a:gd name="connsiteX3" fmla="*/ 0 w 972499"/>
                  <a:gd name="connsiteY3" fmla="*/ 1088165 h 1271520"/>
                  <a:gd name="connsiteX4" fmla="*/ 651329 w 972499"/>
                  <a:gd name="connsiteY4" fmla="*/ 1271521 h 1271520"/>
                  <a:gd name="connsiteX5" fmla="*/ 591379 w 972499"/>
                  <a:gd name="connsiteY5" fmla="*/ 1081373 h 1271520"/>
                  <a:gd name="connsiteX6" fmla="*/ 695392 w 972499"/>
                  <a:gd name="connsiteY6" fmla="*/ 1064638 h 1271520"/>
                  <a:gd name="connsiteX7" fmla="*/ 854821 w 972499"/>
                  <a:gd name="connsiteY7" fmla="*/ 921048 h 1271520"/>
                  <a:gd name="connsiteX8" fmla="*/ 928097 w 972499"/>
                  <a:gd name="connsiteY8" fmla="*/ 667655 h 127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72499" h="1271520">
                    <a:moveTo>
                      <a:pt x="928097" y="667655"/>
                    </a:moveTo>
                    <a:cubicBezTo>
                      <a:pt x="959758" y="502044"/>
                      <a:pt x="1004202" y="0"/>
                      <a:pt x="938784" y="0"/>
                    </a:cubicBezTo>
                    <a:lnTo>
                      <a:pt x="199739" y="468821"/>
                    </a:lnTo>
                    <a:cubicBezTo>
                      <a:pt x="117577" y="664416"/>
                      <a:pt x="0" y="1088165"/>
                      <a:pt x="0" y="1088165"/>
                    </a:cubicBezTo>
                    <a:lnTo>
                      <a:pt x="651329" y="1271521"/>
                    </a:lnTo>
                    <a:cubicBezTo>
                      <a:pt x="598027" y="1205284"/>
                      <a:pt x="574939" y="1141648"/>
                      <a:pt x="591379" y="1081373"/>
                    </a:cubicBezTo>
                    <a:cubicBezTo>
                      <a:pt x="591379" y="1081373"/>
                      <a:pt x="663445" y="1070743"/>
                      <a:pt x="695392" y="1064638"/>
                    </a:cubicBezTo>
                    <a:cubicBezTo>
                      <a:pt x="756018" y="1053036"/>
                      <a:pt x="827637" y="976465"/>
                      <a:pt x="854821" y="921048"/>
                    </a:cubicBezTo>
                    <a:cubicBezTo>
                      <a:pt x="880558" y="868594"/>
                      <a:pt x="924030" y="688915"/>
                      <a:pt x="928097" y="667655"/>
                    </a:cubicBezTo>
                    <a:close/>
                  </a:path>
                </a:pathLst>
              </a:custGeom>
              <a:solidFill>
                <a:srgbClr val="FFBF9D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B27EF1FD-FC92-EF4F-D190-EC40012185E4}"/>
                  </a:ext>
                </a:extLst>
              </p:cNvPr>
              <p:cNvSpPr/>
              <p:nvPr/>
            </p:nvSpPr>
            <p:spPr>
              <a:xfrm>
                <a:off x="5547160" y="1987376"/>
                <a:ext cx="1126485" cy="1269274"/>
              </a:xfrm>
              <a:custGeom>
                <a:avLst/>
                <a:gdLst>
                  <a:gd name="connsiteX0" fmla="*/ 898902 w 1126485"/>
                  <a:gd name="connsiteY0" fmla="*/ 839392 h 1269274"/>
                  <a:gd name="connsiteX1" fmla="*/ 978427 w 1126485"/>
                  <a:gd name="connsiteY1" fmla="*/ 836591 h 1269274"/>
                  <a:gd name="connsiteX2" fmla="*/ 1010107 w 1126485"/>
                  <a:gd name="connsiteY2" fmla="*/ 869272 h 1269274"/>
                  <a:gd name="connsiteX3" fmla="*/ 1019489 w 1126485"/>
                  <a:gd name="connsiteY3" fmla="*/ 965484 h 1269274"/>
                  <a:gd name="connsiteX4" fmla="*/ 1024242 w 1126485"/>
                  <a:gd name="connsiteY4" fmla="*/ 992573 h 1269274"/>
                  <a:gd name="connsiteX5" fmla="*/ 1052998 w 1126485"/>
                  <a:gd name="connsiteY5" fmla="*/ 992773 h 1269274"/>
                  <a:gd name="connsiteX6" fmla="*/ 1070514 w 1126485"/>
                  <a:gd name="connsiteY6" fmla="*/ 945348 h 1269274"/>
                  <a:gd name="connsiteX7" fmla="*/ 1110691 w 1126485"/>
                  <a:gd name="connsiteY7" fmla="*/ 644634 h 1269274"/>
                  <a:gd name="connsiteX8" fmla="*/ 1110691 w 1126485"/>
                  <a:gd name="connsiteY8" fmla="*/ 644634 h 1269274"/>
                  <a:gd name="connsiteX9" fmla="*/ 1115282 w 1126485"/>
                  <a:gd name="connsiteY9" fmla="*/ 616697 h 1269274"/>
                  <a:gd name="connsiteX10" fmla="*/ 1068514 w 1126485"/>
                  <a:gd name="connsiteY10" fmla="*/ 257357 h 1269274"/>
                  <a:gd name="connsiteX11" fmla="*/ 682980 w 1126485"/>
                  <a:gd name="connsiteY11" fmla="*/ 11307 h 1269274"/>
                  <a:gd name="connsiteX12" fmla="*/ 261060 w 1126485"/>
                  <a:gd name="connsiteY12" fmla="*/ 87536 h 1269274"/>
                  <a:gd name="connsiteX13" fmla="*/ 20154 w 1126485"/>
                  <a:gd name="connsiteY13" fmla="*/ 477442 h 1269274"/>
                  <a:gd name="connsiteX14" fmla="*/ 57 w 1126485"/>
                  <a:gd name="connsiteY14" fmla="*/ 667427 h 1269274"/>
                  <a:gd name="connsiteX15" fmla="*/ 75590 w 1126485"/>
                  <a:gd name="connsiteY15" fmla="*/ 1022129 h 1269274"/>
                  <a:gd name="connsiteX16" fmla="*/ 246754 w 1126485"/>
                  <a:gd name="connsiteY16" fmla="*/ 1269274 h 1269274"/>
                  <a:gd name="connsiteX17" fmla="*/ 592797 w 1126485"/>
                  <a:gd name="connsiteY17" fmla="*/ 1253615 h 1269274"/>
                  <a:gd name="connsiteX18" fmla="*/ 717584 w 1126485"/>
                  <a:gd name="connsiteY18" fmla="*/ 1106978 h 1269274"/>
                  <a:gd name="connsiteX19" fmla="*/ 790107 w 1126485"/>
                  <a:gd name="connsiteY19" fmla="*/ 935918 h 1269274"/>
                  <a:gd name="connsiteX20" fmla="*/ 898902 w 1126485"/>
                  <a:gd name="connsiteY20" fmla="*/ 839392 h 12692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1126485" h="1269274">
                    <a:moveTo>
                      <a:pt x="898902" y="839392"/>
                    </a:moveTo>
                    <a:cubicBezTo>
                      <a:pt x="924134" y="828771"/>
                      <a:pt x="952652" y="827352"/>
                      <a:pt x="978427" y="836591"/>
                    </a:cubicBezTo>
                    <a:cubicBezTo>
                      <a:pt x="993857" y="842125"/>
                      <a:pt x="1003172" y="850060"/>
                      <a:pt x="1010107" y="869272"/>
                    </a:cubicBezTo>
                    <a:cubicBezTo>
                      <a:pt x="1021174" y="899971"/>
                      <a:pt x="1024366" y="933223"/>
                      <a:pt x="1019489" y="965484"/>
                    </a:cubicBezTo>
                    <a:cubicBezTo>
                      <a:pt x="1018079" y="974847"/>
                      <a:pt x="1016250" y="985096"/>
                      <a:pt x="1024242" y="992573"/>
                    </a:cubicBezTo>
                    <a:cubicBezTo>
                      <a:pt x="1032128" y="999945"/>
                      <a:pt x="1044377" y="999279"/>
                      <a:pt x="1052998" y="992773"/>
                    </a:cubicBezTo>
                    <a:cubicBezTo>
                      <a:pt x="1067752" y="981638"/>
                      <a:pt x="1069447" y="962693"/>
                      <a:pt x="1070514" y="945348"/>
                    </a:cubicBezTo>
                    <a:cubicBezTo>
                      <a:pt x="1076077" y="854775"/>
                      <a:pt x="1105128" y="735207"/>
                      <a:pt x="1110691" y="644634"/>
                    </a:cubicBezTo>
                    <a:lnTo>
                      <a:pt x="1110691" y="644634"/>
                    </a:lnTo>
                    <a:cubicBezTo>
                      <a:pt x="1112300" y="635614"/>
                      <a:pt x="1113853" y="626327"/>
                      <a:pt x="1115282" y="616697"/>
                    </a:cubicBezTo>
                    <a:cubicBezTo>
                      <a:pt x="1133950" y="490948"/>
                      <a:pt x="1135884" y="405176"/>
                      <a:pt x="1068514" y="257357"/>
                    </a:cubicBezTo>
                    <a:cubicBezTo>
                      <a:pt x="1001143" y="109539"/>
                      <a:pt x="795032" y="37434"/>
                      <a:pt x="682980" y="11307"/>
                    </a:cubicBezTo>
                    <a:cubicBezTo>
                      <a:pt x="570928" y="-14820"/>
                      <a:pt x="423757" y="1839"/>
                      <a:pt x="261060" y="87536"/>
                    </a:cubicBezTo>
                    <a:cubicBezTo>
                      <a:pt x="98354" y="173232"/>
                      <a:pt x="20154" y="477442"/>
                      <a:pt x="20154" y="477442"/>
                    </a:cubicBezTo>
                    <a:cubicBezTo>
                      <a:pt x="20154" y="477442"/>
                      <a:pt x="-1239" y="527810"/>
                      <a:pt x="57" y="667427"/>
                    </a:cubicBezTo>
                    <a:cubicBezTo>
                      <a:pt x="1352" y="807045"/>
                      <a:pt x="9362" y="815379"/>
                      <a:pt x="75590" y="1022129"/>
                    </a:cubicBezTo>
                    <a:cubicBezTo>
                      <a:pt x="141817" y="1228869"/>
                      <a:pt x="246754" y="1269274"/>
                      <a:pt x="246754" y="1269274"/>
                    </a:cubicBezTo>
                    <a:lnTo>
                      <a:pt x="592797" y="1253615"/>
                    </a:lnTo>
                    <a:cubicBezTo>
                      <a:pt x="656139" y="1231898"/>
                      <a:pt x="694315" y="1168747"/>
                      <a:pt x="717584" y="1106978"/>
                    </a:cubicBezTo>
                    <a:cubicBezTo>
                      <a:pt x="740854" y="1045218"/>
                      <a:pt x="760266" y="986363"/>
                      <a:pt x="790107" y="935918"/>
                    </a:cubicBezTo>
                    <a:cubicBezTo>
                      <a:pt x="790098" y="935937"/>
                      <a:pt x="823626" y="871091"/>
                      <a:pt x="898902" y="839392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A8BF5BF7-87F3-3DC8-33F6-F6500D96BEF4}"/>
                  </a:ext>
                </a:extLst>
              </p:cNvPr>
              <p:cNvSpPr/>
              <p:nvPr/>
            </p:nvSpPr>
            <p:spPr>
              <a:xfrm>
                <a:off x="5548718" y="2142170"/>
                <a:ext cx="364178" cy="399954"/>
              </a:xfrm>
              <a:custGeom>
                <a:avLst/>
                <a:gdLst>
                  <a:gd name="connsiteX0" fmla="*/ 99359 w 364178"/>
                  <a:gd name="connsiteY0" fmla="*/ 19352 h 399954"/>
                  <a:gd name="connsiteX1" fmla="*/ 308938 w 364178"/>
                  <a:gd name="connsiteY1" fmla="*/ 65843 h 399954"/>
                  <a:gd name="connsiteX2" fmla="*/ 357858 w 364178"/>
                  <a:gd name="connsiteY2" fmla="*/ 267354 h 399954"/>
                  <a:gd name="connsiteX3" fmla="*/ 194676 w 364178"/>
                  <a:gd name="connsiteY3" fmla="*/ 399942 h 399954"/>
                  <a:gd name="connsiteX4" fmla="*/ 70689 w 364178"/>
                  <a:gd name="connsiteY4" fmla="*/ 345793 h 399954"/>
                  <a:gd name="connsiteX5" fmla="*/ 1861 w 364178"/>
                  <a:gd name="connsiteY5" fmla="*/ 158988 h 399954"/>
                  <a:gd name="connsiteX6" fmla="*/ 99359 w 364178"/>
                  <a:gd name="connsiteY6" fmla="*/ 19352 h 3999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64178" h="399954">
                    <a:moveTo>
                      <a:pt x="99359" y="19352"/>
                    </a:moveTo>
                    <a:cubicBezTo>
                      <a:pt x="178864" y="-15176"/>
                      <a:pt x="256017" y="-5737"/>
                      <a:pt x="308938" y="65843"/>
                    </a:cubicBezTo>
                    <a:cubicBezTo>
                      <a:pt x="353915" y="126670"/>
                      <a:pt x="375927" y="193897"/>
                      <a:pt x="357858" y="267354"/>
                    </a:cubicBezTo>
                    <a:cubicBezTo>
                      <a:pt x="339789" y="340811"/>
                      <a:pt x="270314" y="400942"/>
                      <a:pt x="194676" y="399942"/>
                    </a:cubicBezTo>
                    <a:cubicBezTo>
                      <a:pt x="148527" y="399333"/>
                      <a:pt x="104293" y="377435"/>
                      <a:pt x="70689" y="345793"/>
                    </a:cubicBezTo>
                    <a:cubicBezTo>
                      <a:pt x="20492" y="298520"/>
                      <a:pt x="-7740" y="227264"/>
                      <a:pt x="1861" y="158988"/>
                    </a:cubicBezTo>
                    <a:cubicBezTo>
                      <a:pt x="11472" y="90694"/>
                      <a:pt x="33427" y="39526"/>
                      <a:pt x="99359" y="19352"/>
                    </a:cubicBezTo>
                  </a:path>
                </a:pathLst>
              </a:custGeom>
              <a:solidFill>
                <a:srgbClr val="FF725E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05B24B2-4EE8-244E-C339-352836D9519E}"/>
                  </a:ext>
                </a:extLst>
              </p:cNvPr>
              <p:cNvSpPr/>
              <p:nvPr/>
            </p:nvSpPr>
            <p:spPr>
              <a:xfrm>
                <a:off x="5244988" y="2110720"/>
                <a:ext cx="652828" cy="720648"/>
              </a:xfrm>
              <a:custGeom>
                <a:avLst/>
                <a:gdLst>
                  <a:gd name="connsiteX0" fmla="*/ 632127 w 652828"/>
                  <a:gd name="connsiteY0" fmla="*/ 253171 h 720648"/>
                  <a:gd name="connsiteX1" fmla="*/ 452114 w 652828"/>
                  <a:gd name="connsiteY1" fmla="*/ 35772 h 720648"/>
                  <a:gd name="connsiteX2" fmla="*/ 121940 w 652828"/>
                  <a:gd name="connsiteY2" fmla="*/ 45354 h 720648"/>
                  <a:gd name="connsiteX3" fmla="*/ 6554 w 652828"/>
                  <a:gd name="connsiteY3" fmla="*/ 215280 h 720648"/>
                  <a:gd name="connsiteX4" fmla="*/ 47626 w 652828"/>
                  <a:gd name="connsiteY4" fmla="*/ 400961 h 720648"/>
                  <a:gd name="connsiteX5" fmla="*/ 211780 w 652828"/>
                  <a:gd name="connsiteY5" fmla="*/ 503440 h 720648"/>
                  <a:gd name="connsiteX6" fmla="*/ 257985 w 652828"/>
                  <a:gd name="connsiteY6" fmla="*/ 521195 h 720648"/>
                  <a:gd name="connsiteX7" fmla="*/ 261862 w 652828"/>
                  <a:gd name="connsiteY7" fmla="*/ 614206 h 720648"/>
                  <a:gd name="connsiteX8" fmla="*/ 177585 w 652828"/>
                  <a:gd name="connsiteY8" fmla="*/ 671204 h 720648"/>
                  <a:gd name="connsiteX9" fmla="*/ 427711 w 652828"/>
                  <a:gd name="connsiteY9" fmla="*/ 598243 h 720648"/>
                  <a:gd name="connsiteX10" fmla="*/ 380743 w 652828"/>
                  <a:gd name="connsiteY10" fmla="*/ 720648 h 720648"/>
                  <a:gd name="connsiteX11" fmla="*/ 606343 w 652828"/>
                  <a:gd name="connsiteY11" fmla="*/ 538349 h 720648"/>
                  <a:gd name="connsiteX12" fmla="*/ 632127 w 652828"/>
                  <a:gd name="connsiteY12" fmla="*/ 253171 h 7206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52828" h="720648">
                    <a:moveTo>
                      <a:pt x="632127" y="253171"/>
                    </a:moveTo>
                    <a:cubicBezTo>
                      <a:pt x="596046" y="161283"/>
                      <a:pt x="560566" y="64957"/>
                      <a:pt x="452114" y="35772"/>
                    </a:cubicBezTo>
                    <a:cubicBezTo>
                      <a:pt x="270482" y="-27045"/>
                      <a:pt x="208836" y="3721"/>
                      <a:pt x="121940" y="45354"/>
                    </a:cubicBezTo>
                    <a:cubicBezTo>
                      <a:pt x="70438" y="70034"/>
                      <a:pt x="21613" y="160188"/>
                      <a:pt x="6554" y="215280"/>
                    </a:cubicBezTo>
                    <a:cubicBezTo>
                      <a:pt x="-10782" y="278669"/>
                      <a:pt x="7420" y="348983"/>
                      <a:pt x="47626" y="400961"/>
                    </a:cubicBezTo>
                    <a:cubicBezTo>
                      <a:pt x="87831" y="452939"/>
                      <a:pt x="148067" y="487352"/>
                      <a:pt x="211780" y="503440"/>
                    </a:cubicBezTo>
                    <a:cubicBezTo>
                      <a:pt x="227915" y="507517"/>
                      <a:pt x="244993" y="510803"/>
                      <a:pt x="257985" y="521195"/>
                    </a:cubicBezTo>
                    <a:cubicBezTo>
                      <a:pt x="284779" y="542626"/>
                      <a:pt x="282226" y="586593"/>
                      <a:pt x="261862" y="614206"/>
                    </a:cubicBezTo>
                    <a:cubicBezTo>
                      <a:pt x="241497" y="641819"/>
                      <a:pt x="208846" y="657059"/>
                      <a:pt x="177585" y="671204"/>
                    </a:cubicBezTo>
                    <a:cubicBezTo>
                      <a:pt x="264262" y="707275"/>
                      <a:pt x="374019" y="675252"/>
                      <a:pt x="427711" y="598243"/>
                    </a:cubicBezTo>
                    <a:cubicBezTo>
                      <a:pt x="428435" y="643020"/>
                      <a:pt x="411233" y="687844"/>
                      <a:pt x="380743" y="720648"/>
                    </a:cubicBezTo>
                    <a:cubicBezTo>
                      <a:pt x="473717" y="687463"/>
                      <a:pt x="557089" y="623912"/>
                      <a:pt x="606343" y="538349"/>
                    </a:cubicBezTo>
                    <a:cubicBezTo>
                      <a:pt x="655578" y="452796"/>
                      <a:pt x="668198" y="345068"/>
                      <a:pt x="632127" y="253171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0A72E1D1-487D-E399-B7E9-4BDA36720E07}"/>
                  </a:ext>
                </a:extLst>
              </p:cNvPr>
              <p:cNvSpPr/>
              <p:nvPr/>
            </p:nvSpPr>
            <p:spPr>
              <a:xfrm>
                <a:off x="5415905" y="2146468"/>
                <a:ext cx="484977" cy="693082"/>
              </a:xfrm>
              <a:custGeom>
                <a:avLst/>
                <a:gdLst>
                  <a:gd name="connsiteX0" fmla="*/ 281197 w 484977"/>
                  <a:gd name="connsiteY0" fmla="*/ 24 h 693082"/>
                  <a:gd name="connsiteX1" fmla="*/ 285121 w 484977"/>
                  <a:gd name="connsiteY1" fmla="*/ 900 h 693082"/>
                  <a:gd name="connsiteX2" fmla="*/ 296485 w 484977"/>
                  <a:gd name="connsiteY2" fmla="*/ 4167 h 693082"/>
                  <a:gd name="connsiteX3" fmla="*/ 337747 w 484977"/>
                  <a:gd name="connsiteY3" fmla="*/ 23274 h 693082"/>
                  <a:gd name="connsiteX4" fmla="*/ 390897 w 484977"/>
                  <a:gd name="connsiteY4" fmla="*/ 71766 h 693082"/>
                  <a:gd name="connsiteX5" fmla="*/ 438302 w 484977"/>
                  <a:gd name="connsiteY5" fmla="*/ 154453 h 693082"/>
                  <a:gd name="connsiteX6" fmla="*/ 459496 w 484977"/>
                  <a:gd name="connsiteY6" fmla="*/ 205592 h 693082"/>
                  <a:gd name="connsiteX7" fmla="*/ 477793 w 484977"/>
                  <a:gd name="connsiteY7" fmla="*/ 263028 h 693082"/>
                  <a:gd name="connsiteX8" fmla="*/ 478669 w 484977"/>
                  <a:gd name="connsiteY8" fmla="*/ 395521 h 693082"/>
                  <a:gd name="connsiteX9" fmla="*/ 421805 w 484977"/>
                  <a:gd name="connsiteY9" fmla="*/ 530385 h 693082"/>
                  <a:gd name="connsiteX10" fmla="*/ 308772 w 484977"/>
                  <a:gd name="connsiteY10" fmla="*/ 639580 h 693082"/>
                  <a:gd name="connsiteX11" fmla="*/ 211007 w 484977"/>
                  <a:gd name="connsiteY11" fmla="*/ 688196 h 693082"/>
                  <a:gd name="connsiteX12" fmla="*/ 197444 w 484977"/>
                  <a:gd name="connsiteY12" fmla="*/ 693082 h 693082"/>
                  <a:gd name="connsiteX13" fmla="*/ 207264 w 484977"/>
                  <a:gd name="connsiteY13" fmla="*/ 682509 h 693082"/>
                  <a:gd name="connsiteX14" fmla="*/ 253432 w 484977"/>
                  <a:gd name="connsiteY14" fmla="*/ 562542 h 693082"/>
                  <a:gd name="connsiteX15" fmla="*/ 259547 w 484977"/>
                  <a:gd name="connsiteY15" fmla="*/ 564409 h 693082"/>
                  <a:gd name="connsiteX16" fmla="*/ 135160 w 484977"/>
                  <a:gd name="connsiteY16" fmla="*/ 646752 h 693082"/>
                  <a:gd name="connsiteX17" fmla="*/ 5667 w 484977"/>
                  <a:gd name="connsiteY17" fmla="*/ 637866 h 693082"/>
                  <a:gd name="connsiteX18" fmla="*/ 0 w 484977"/>
                  <a:gd name="connsiteY18" fmla="*/ 635513 h 693082"/>
                  <a:gd name="connsiteX19" fmla="*/ 5591 w 484977"/>
                  <a:gd name="connsiteY19" fmla="*/ 633075 h 693082"/>
                  <a:gd name="connsiteX20" fmla="*/ 91069 w 484977"/>
                  <a:gd name="connsiteY20" fmla="*/ 574553 h 693082"/>
                  <a:gd name="connsiteX21" fmla="*/ 97774 w 484977"/>
                  <a:gd name="connsiteY21" fmla="*/ 500210 h 693082"/>
                  <a:gd name="connsiteX22" fmla="*/ 57826 w 484977"/>
                  <a:gd name="connsiteY22" fmla="*/ 472759 h 693082"/>
                  <a:gd name="connsiteX23" fmla="*/ 45139 w 484977"/>
                  <a:gd name="connsiteY23" fmla="*/ 469130 h 693082"/>
                  <a:gd name="connsiteX24" fmla="*/ 40862 w 484977"/>
                  <a:gd name="connsiteY24" fmla="*/ 467673 h 693082"/>
                  <a:gd name="connsiteX25" fmla="*/ 45330 w 484977"/>
                  <a:gd name="connsiteY25" fmla="*/ 468387 h 693082"/>
                  <a:gd name="connsiteX26" fmla="*/ 58236 w 484977"/>
                  <a:gd name="connsiteY26" fmla="*/ 471311 h 693082"/>
                  <a:gd name="connsiteX27" fmla="*/ 78600 w 484977"/>
                  <a:gd name="connsiteY27" fmla="*/ 478627 h 693082"/>
                  <a:gd name="connsiteX28" fmla="*/ 100308 w 484977"/>
                  <a:gd name="connsiteY28" fmla="*/ 498772 h 693082"/>
                  <a:gd name="connsiteX29" fmla="*/ 94526 w 484977"/>
                  <a:gd name="connsiteY29" fmla="*/ 576868 h 693082"/>
                  <a:gd name="connsiteX30" fmla="*/ 7753 w 484977"/>
                  <a:gd name="connsiteY30" fmla="*/ 637828 h 693082"/>
                  <a:gd name="connsiteX31" fmla="*/ 7677 w 484977"/>
                  <a:gd name="connsiteY31" fmla="*/ 633036 h 693082"/>
                  <a:gd name="connsiteX32" fmla="*/ 133721 w 484977"/>
                  <a:gd name="connsiteY32" fmla="*/ 640818 h 693082"/>
                  <a:gd name="connsiteX33" fmla="*/ 254041 w 484977"/>
                  <a:gd name="connsiteY33" fmla="*/ 560561 h 693082"/>
                  <a:gd name="connsiteX34" fmla="*/ 259975 w 484977"/>
                  <a:gd name="connsiteY34" fmla="*/ 552131 h 693082"/>
                  <a:gd name="connsiteX35" fmla="*/ 260156 w 484977"/>
                  <a:gd name="connsiteY35" fmla="*/ 562428 h 693082"/>
                  <a:gd name="connsiteX36" fmla="*/ 212398 w 484977"/>
                  <a:gd name="connsiteY36" fmla="*/ 687272 h 693082"/>
                  <a:gd name="connsiteX37" fmla="*/ 208655 w 484977"/>
                  <a:gd name="connsiteY37" fmla="*/ 681585 h 693082"/>
                  <a:gd name="connsiteX38" fmla="*/ 304895 w 484977"/>
                  <a:gd name="connsiteY38" fmla="*/ 633656 h 693082"/>
                  <a:gd name="connsiteX39" fmla="*/ 416119 w 484977"/>
                  <a:gd name="connsiteY39" fmla="*/ 526433 h 693082"/>
                  <a:gd name="connsiteX40" fmla="*/ 472288 w 484977"/>
                  <a:gd name="connsiteY40" fmla="*/ 394273 h 693082"/>
                  <a:gd name="connsiteX41" fmla="*/ 472078 w 484977"/>
                  <a:gd name="connsiteY41" fmla="*/ 264247 h 693082"/>
                  <a:gd name="connsiteX42" fmla="*/ 454438 w 484977"/>
                  <a:gd name="connsiteY42" fmla="*/ 207583 h 693082"/>
                  <a:gd name="connsiteX43" fmla="*/ 433749 w 484977"/>
                  <a:gd name="connsiteY43" fmla="*/ 156463 h 693082"/>
                  <a:gd name="connsiteX44" fmla="*/ 387801 w 484977"/>
                  <a:gd name="connsiteY44" fmla="*/ 74186 h 693082"/>
                  <a:gd name="connsiteX45" fmla="*/ 336290 w 484977"/>
                  <a:gd name="connsiteY45" fmla="*/ 25589 h 693082"/>
                  <a:gd name="connsiteX46" fmla="*/ 281197 w 484977"/>
                  <a:gd name="connsiteY46" fmla="*/ 24 h 6930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484977" h="693082">
                    <a:moveTo>
                      <a:pt x="281197" y="24"/>
                    </a:moveTo>
                    <a:cubicBezTo>
                      <a:pt x="281226" y="-90"/>
                      <a:pt x="282559" y="205"/>
                      <a:pt x="285121" y="900"/>
                    </a:cubicBezTo>
                    <a:cubicBezTo>
                      <a:pt x="288065" y="1748"/>
                      <a:pt x="291808" y="2824"/>
                      <a:pt x="296485" y="4167"/>
                    </a:cubicBezTo>
                    <a:cubicBezTo>
                      <a:pt x="306381" y="7282"/>
                      <a:pt x="320745" y="13045"/>
                      <a:pt x="337747" y="23274"/>
                    </a:cubicBezTo>
                    <a:cubicBezTo>
                      <a:pt x="354664" y="33571"/>
                      <a:pt x="373618" y="49468"/>
                      <a:pt x="390897" y="71766"/>
                    </a:cubicBezTo>
                    <a:cubicBezTo>
                      <a:pt x="408203" y="94017"/>
                      <a:pt x="424206" y="122087"/>
                      <a:pt x="438302" y="154453"/>
                    </a:cubicBezTo>
                    <a:cubicBezTo>
                      <a:pt x="445541" y="170569"/>
                      <a:pt x="452371" y="187743"/>
                      <a:pt x="459496" y="205592"/>
                    </a:cubicBezTo>
                    <a:cubicBezTo>
                      <a:pt x="466754" y="223328"/>
                      <a:pt x="473631" y="242569"/>
                      <a:pt x="477793" y="263028"/>
                    </a:cubicBezTo>
                    <a:cubicBezTo>
                      <a:pt x="486651" y="303833"/>
                      <a:pt x="487747" y="349391"/>
                      <a:pt x="478669" y="395521"/>
                    </a:cubicBezTo>
                    <a:cubicBezTo>
                      <a:pt x="469792" y="441603"/>
                      <a:pt x="451018" y="488371"/>
                      <a:pt x="421805" y="530385"/>
                    </a:cubicBezTo>
                    <a:cubicBezTo>
                      <a:pt x="392744" y="572429"/>
                      <a:pt x="354092" y="609967"/>
                      <a:pt x="308772" y="639580"/>
                    </a:cubicBezTo>
                    <a:cubicBezTo>
                      <a:pt x="277682" y="660002"/>
                      <a:pt x="244593" y="676099"/>
                      <a:pt x="211007" y="688196"/>
                    </a:cubicBezTo>
                    <a:lnTo>
                      <a:pt x="197444" y="693082"/>
                    </a:lnTo>
                    <a:lnTo>
                      <a:pt x="207264" y="682509"/>
                    </a:lnTo>
                    <a:cubicBezTo>
                      <a:pt x="238220" y="649172"/>
                      <a:pt x="254070" y="604690"/>
                      <a:pt x="253432" y="562542"/>
                    </a:cubicBezTo>
                    <a:lnTo>
                      <a:pt x="259547" y="564409"/>
                    </a:lnTo>
                    <a:cubicBezTo>
                      <a:pt x="228190" y="608652"/>
                      <a:pt x="181165" y="635732"/>
                      <a:pt x="135160" y="646752"/>
                    </a:cubicBezTo>
                    <a:cubicBezTo>
                      <a:pt x="88830" y="658011"/>
                      <a:pt x="42739" y="653296"/>
                      <a:pt x="5667" y="637866"/>
                    </a:cubicBezTo>
                    <a:lnTo>
                      <a:pt x="0" y="635513"/>
                    </a:lnTo>
                    <a:lnTo>
                      <a:pt x="5591" y="633075"/>
                    </a:lnTo>
                    <a:cubicBezTo>
                      <a:pt x="41320" y="617530"/>
                      <a:pt x="73695" y="600385"/>
                      <a:pt x="91069" y="574553"/>
                    </a:cubicBezTo>
                    <a:cubicBezTo>
                      <a:pt x="108185" y="549083"/>
                      <a:pt x="108213" y="518794"/>
                      <a:pt x="97774" y="500210"/>
                    </a:cubicBezTo>
                    <a:cubicBezTo>
                      <a:pt x="86725" y="481170"/>
                      <a:pt x="68361" y="476141"/>
                      <a:pt x="57826" y="472759"/>
                    </a:cubicBezTo>
                    <a:cubicBezTo>
                      <a:pt x="52578" y="471254"/>
                      <a:pt x="48396" y="470064"/>
                      <a:pt x="45139" y="469130"/>
                    </a:cubicBezTo>
                    <a:cubicBezTo>
                      <a:pt x="42281" y="468292"/>
                      <a:pt x="40834" y="467797"/>
                      <a:pt x="40862" y="467673"/>
                    </a:cubicBezTo>
                    <a:cubicBezTo>
                      <a:pt x="40900" y="467549"/>
                      <a:pt x="42405" y="467797"/>
                      <a:pt x="45330" y="468387"/>
                    </a:cubicBezTo>
                    <a:cubicBezTo>
                      <a:pt x="48244" y="468987"/>
                      <a:pt x="52587" y="469873"/>
                      <a:pt x="58236" y="471311"/>
                    </a:cubicBezTo>
                    <a:cubicBezTo>
                      <a:pt x="63856" y="472778"/>
                      <a:pt x="70885" y="474731"/>
                      <a:pt x="78600" y="478627"/>
                    </a:cubicBezTo>
                    <a:cubicBezTo>
                      <a:pt x="86287" y="482446"/>
                      <a:pt x="94431" y="489028"/>
                      <a:pt x="100308" y="498772"/>
                    </a:cubicBezTo>
                    <a:cubicBezTo>
                      <a:pt x="111728" y="518298"/>
                      <a:pt x="112176" y="549807"/>
                      <a:pt x="94526" y="576868"/>
                    </a:cubicBezTo>
                    <a:cubicBezTo>
                      <a:pt x="76648" y="604128"/>
                      <a:pt x="43377" y="621959"/>
                      <a:pt x="7753" y="637828"/>
                    </a:cubicBezTo>
                    <a:lnTo>
                      <a:pt x="7677" y="633036"/>
                    </a:lnTo>
                    <a:cubicBezTo>
                      <a:pt x="43844" y="647724"/>
                      <a:pt x="88687" y="652010"/>
                      <a:pt x="133721" y="640818"/>
                    </a:cubicBezTo>
                    <a:cubicBezTo>
                      <a:pt x="178441" y="629865"/>
                      <a:pt x="223961" y="603309"/>
                      <a:pt x="254041" y="560561"/>
                    </a:cubicBezTo>
                    <a:lnTo>
                      <a:pt x="259975" y="552131"/>
                    </a:lnTo>
                    <a:lnTo>
                      <a:pt x="260156" y="562428"/>
                    </a:lnTo>
                    <a:cubicBezTo>
                      <a:pt x="260937" y="606300"/>
                      <a:pt x="244612" y="652467"/>
                      <a:pt x="212398" y="687272"/>
                    </a:cubicBezTo>
                    <a:lnTo>
                      <a:pt x="208655" y="681585"/>
                    </a:lnTo>
                    <a:cubicBezTo>
                      <a:pt x="241716" y="669622"/>
                      <a:pt x="274291" y="653744"/>
                      <a:pt x="304895" y="633656"/>
                    </a:cubicBezTo>
                    <a:cubicBezTo>
                      <a:pt x="349510" y="604519"/>
                      <a:pt x="387515" y="567647"/>
                      <a:pt x="416119" y="526433"/>
                    </a:cubicBezTo>
                    <a:cubicBezTo>
                      <a:pt x="444865" y="485256"/>
                      <a:pt x="463382" y="439488"/>
                      <a:pt x="472288" y="394273"/>
                    </a:cubicBezTo>
                    <a:cubicBezTo>
                      <a:pt x="481374" y="349030"/>
                      <a:pt x="480508" y="304329"/>
                      <a:pt x="472078" y="264247"/>
                    </a:cubicBezTo>
                    <a:cubicBezTo>
                      <a:pt x="468087" y="244064"/>
                      <a:pt x="461581" y="225452"/>
                      <a:pt x="454438" y="207583"/>
                    </a:cubicBezTo>
                    <a:cubicBezTo>
                      <a:pt x="447447" y="189695"/>
                      <a:pt x="440789" y="172522"/>
                      <a:pt x="433749" y="156463"/>
                    </a:cubicBezTo>
                    <a:cubicBezTo>
                      <a:pt x="420033" y="124173"/>
                      <a:pt x="404546" y="96331"/>
                      <a:pt x="387801" y="74186"/>
                    </a:cubicBezTo>
                    <a:cubicBezTo>
                      <a:pt x="371085" y="52002"/>
                      <a:pt x="352739" y="36105"/>
                      <a:pt x="336290" y="25589"/>
                    </a:cubicBezTo>
                    <a:cubicBezTo>
                      <a:pt x="303000" y="4767"/>
                      <a:pt x="280645" y="1300"/>
                      <a:pt x="281197" y="2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1CA4A32D-5419-FC85-A927-F5BFA5E7A527}"/>
                  </a:ext>
                </a:extLst>
              </p:cNvPr>
              <p:cNvSpPr/>
              <p:nvPr/>
            </p:nvSpPr>
            <p:spPr>
              <a:xfrm>
                <a:off x="5328358" y="2162906"/>
                <a:ext cx="514859" cy="424956"/>
              </a:xfrm>
              <a:custGeom>
                <a:avLst/>
                <a:gdLst>
                  <a:gd name="connsiteX0" fmla="*/ 514838 w 514859"/>
                  <a:gd name="connsiteY0" fmla="*/ 202699 h 424956"/>
                  <a:gd name="connsiteX1" fmla="*/ 513848 w 514859"/>
                  <a:gd name="connsiteY1" fmla="*/ 205737 h 424956"/>
                  <a:gd name="connsiteX2" fmla="*/ 510285 w 514859"/>
                  <a:gd name="connsiteY2" fmla="*/ 214395 h 424956"/>
                  <a:gd name="connsiteX3" fmla="*/ 494369 w 514859"/>
                  <a:gd name="connsiteY3" fmla="*/ 246695 h 424956"/>
                  <a:gd name="connsiteX4" fmla="*/ 412121 w 514859"/>
                  <a:gd name="connsiteY4" fmla="*/ 350155 h 424956"/>
                  <a:gd name="connsiteX5" fmla="*/ 335292 w 514859"/>
                  <a:gd name="connsiteY5" fmla="*/ 400266 h 424956"/>
                  <a:gd name="connsiteX6" fmla="*/ 232889 w 514859"/>
                  <a:gd name="connsiteY6" fmla="*/ 424660 h 424956"/>
                  <a:gd name="connsiteX7" fmla="*/ 118741 w 514859"/>
                  <a:gd name="connsiteY7" fmla="*/ 403010 h 424956"/>
                  <a:gd name="connsiteX8" fmla="*/ 27396 w 514859"/>
                  <a:gd name="connsiteY8" fmla="*/ 318628 h 424956"/>
                  <a:gd name="connsiteX9" fmla="*/ 1517 w 514859"/>
                  <a:gd name="connsiteY9" fmla="*/ 197079 h 424956"/>
                  <a:gd name="connsiteX10" fmla="*/ 53438 w 514859"/>
                  <a:gd name="connsiteY10" fmla="*/ 93476 h 424956"/>
                  <a:gd name="connsiteX11" fmla="*/ 139144 w 514859"/>
                  <a:gd name="connsiteY11" fmla="*/ 32354 h 424956"/>
                  <a:gd name="connsiteX12" fmla="*/ 226602 w 514859"/>
                  <a:gd name="connsiteY12" fmla="*/ 4826 h 424956"/>
                  <a:gd name="connsiteX13" fmla="*/ 358590 w 514859"/>
                  <a:gd name="connsiteY13" fmla="*/ 8427 h 424956"/>
                  <a:gd name="connsiteX14" fmla="*/ 378688 w 514859"/>
                  <a:gd name="connsiteY14" fmla="*/ 13818 h 424956"/>
                  <a:gd name="connsiteX15" fmla="*/ 393128 w 514859"/>
                  <a:gd name="connsiteY15" fmla="*/ 18647 h 424956"/>
                  <a:gd name="connsiteX16" fmla="*/ 401843 w 514859"/>
                  <a:gd name="connsiteY16" fmla="*/ 22057 h 424956"/>
                  <a:gd name="connsiteX17" fmla="*/ 404720 w 514859"/>
                  <a:gd name="connsiteY17" fmla="*/ 23448 h 424956"/>
                  <a:gd name="connsiteX18" fmla="*/ 401586 w 514859"/>
                  <a:gd name="connsiteY18" fmla="*/ 22743 h 424956"/>
                  <a:gd name="connsiteX19" fmla="*/ 392661 w 514859"/>
                  <a:gd name="connsiteY19" fmla="*/ 20000 h 424956"/>
                  <a:gd name="connsiteX20" fmla="*/ 378097 w 514859"/>
                  <a:gd name="connsiteY20" fmla="*/ 15837 h 424956"/>
                  <a:gd name="connsiteX21" fmla="*/ 358000 w 514859"/>
                  <a:gd name="connsiteY21" fmla="*/ 11113 h 424956"/>
                  <a:gd name="connsiteX22" fmla="*/ 227469 w 514859"/>
                  <a:gd name="connsiteY22" fmla="*/ 9751 h 424956"/>
                  <a:gd name="connsiteX23" fmla="*/ 141677 w 514859"/>
                  <a:gd name="connsiteY23" fmla="*/ 37630 h 424956"/>
                  <a:gd name="connsiteX24" fmla="*/ 58191 w 514859"/>
                  <a:gd name="connsiteY24" fmla="*/ 97914 h 424956"/>
                  <a:gd name="connsiteX25" fmla="*/ 8384 w 514859"/>
                  <a:gd name="connsiteY25" fmla="*/ 197984 h 424956"/>
                  <a:gd name="connsiteX26" fmla="*/ 33521 w 514859"/>
                  <a:gd name="connsiteY26" fmla="*/ 315075 h 424956"/>
                  <a:gd name="connsiteX27" fmla="*/ 121685 w 514859"/>
                  <a:gd name="connsiteY27" fmla="*/ 396723 h 424956"/>
                  <a:gd name="connsiteX28" fmla="*/ 232613 w 514859"/>
                  <a:gd name="connsiteY28" fmla="*/ 418135 h 424956"/>
                  <a:gd name="connsiteX29" fmla="*/ 332901 w 514859"/>
                  <a:gd name="connsiteY29" fmla="*/ 394894 h 424956"/>
                  <a:gd name="connsiteX30" fmla="*/ 408834 w 514859"/>
                  <a:gd name="connsiteY30" fmla="*/ 346364 h 424956"/>
                  <a:gd name="connsiteX31" fmla="*/ 491969 w 514859"/>
                  <a:gd name="connsiteY31" fmla="*/ 245323 h 424956"/>
                  <a:gd name="connsiteX32" fmla="*/ 508980 w 514859"/>
                  <a:gd name="connsiteY32" fmla="*/ 213776 h 424956"/>
                  <a:gd name="connsiteX33" fmla="*/ 513171 w 514859"/>
                  <a:gd name="connsiteY33" fmla="*/ 205432 h 424956"/>
                  <a:gd name="connsiteX34" fmla="*/ 514838 w 514859"/>
                  <a:gd name="connsiteY34" fmla="*/ 202699 h 424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514859" h="424956">
                    <a:moveTo>
                      <a:pt x="514838" y="202699"/>
                    </a:moveTo>
                    <a:cubicBezTo>
                      <a:pt x="514953" y="202746"/>
                      <a:pt x="514610" y="203775"/>
                      <a:pt x="513848" y="205737"/>
                    </a:cubicBezTo>
                    <a:cubicBezTo>
                      <a:pt x="512886" y="208080"/>
                      <a:pt x="511714" y="210919"/>
                      <a:pt x="510285" y="214395"/>
                    </a:cubicBezTo>
                    <a:cubicBezTo>
                      <a:pt x="507037" y="221958"/>
                      <a:pt x="501808" y="232922"/>
                      <a:pt x="494369" y="246695"/>
                    </a:cubicBezTo>
                    <a:cubicBezTo>
                      <a:pt x="479081" y="273793"/>
                      <a:pt x="454374" y="312827"/>
                      <a:pt x="412121" y="350155"/>
                    </a:cubicBezTo>
                    <a:cubicBezTo>
                      <a:pt x="391052" y="368729"/>
                      <a:pt x="365486" y="386465"/>
                      <a:pt x="335292" y="400266"/>
                    </a:cubicBezTo>
                    <a:cubicBezTo>
                      <a:pt x="305031" y="413677"/>
                      <a:pt x="270246" y="423136"/>
                      <a:pt x="232889" y="424660"/>
                    </a:cubicBezTo>
                    <a:cubicBezTo>
                      <a:pt x="195713" y="426422"/>
                      <a:pt x="155717" y="420478"/>
                      <a:pt x="118741" y="403010"/>
                    </a:cubicBezTo>
                    <a:cubicBezTo>
                      <a:pt x="81641" y="385960"/>
                      <a:pt x="48961" y="356127"/>
                      <a:pt x="27396" y="318628"/>
                    </a:cubicBezTo>
                    <a:cubicBezTo>
                      <a:pt x="5727" y="281242"/>
                      <a:pt x="-3998" y="237779"/>
                      <a:pt x="1517" y="197079"/>
                    </a:cubicBezTo>
                    <a:cubicBezTo>
                      <a:pt x="6718" y="156093"/>
                      <a:pt x="27873" y="120431"/>
                      <a:pt x="53438" y="93476"/>
                    </a:cubicBezTo>
                    <a:cubicBezTo>
                      <a:pt x="79136" y="66253"/>
                      <a:pt x="109245" y="46384"/>
                      <a:pt x="139144" y="32354"/>
                    </a:cubicBezTo>
                    <a:cubicBezTo>
                      <a:pt x="169062" y="18152"/>
                      <a:pt x="198894" y="9389"/>
                      <a:pt x="226602" y="4826"/>
                    </a:cubicBezTo>
                    <a:cubicBezTo>
                      <a:pt x="282190" y="-4365"/>
                      <a:pt x="328291" y="1121"/>
                      <a:pt x="358590" y="8427"/>
                    </a:cubicBezTo>
                    <a:cubicBezTo>
                      <a:pt x="366239" y="10122"/>
                      <a:pt x="372954" y="11932"/>
                      <a:pt x="378688" y="13818"/>
                    </a:cubicBezTo>
                    <a:cubicBezTo>
                      <a:pt x="384470" y="15513"/>
                      <a:pt x="389318" y="17085"/>
                      <a:pt x="393128" y="18647"/>
                    </a:cubicBezTo>
                    <a:cubicBezTo>
                      <a:pt x="396624" y="20019"/>
                      <a:pt x="399491" y="21133"/>
                      <a:pt x="401843" y="22057"/>
                    </a:cubicBezTo>
                    <a:cubicBezTo>
                      <a:pt x="403786" y="22867"/>
                      <a:pt x="404768" y="23333"/>
                      <a:pt x="404720" y="23448"/>
                    </a:cubicBezTo>
                    <a:cubicBezTo>
                      <a:pt x="404672" y="23562"/>
                      <a:pt x="403615" y="23324"/>
                      <a:pt x="401586" y="22743"/>
                    </a:cubicBezTo>
                    <a:cubicBezTo>
                      <a:pt x="399176" y="22000"/>
                      <a:pt x="396242" y="21105"/>
                      <a:pt x="392661" y="20000"/>
                    </a:cubicBezTo>
                    <a:cubicBezTo>
                      <a:pt x="388784" y="18657"/>
                      <a:pt x="383898" y="17314"/>
                      <a:pt x="378097" y="15837"/>
                    </a:cubicBezTo>
                    <a:cubicBezTo>
                      <a:pt x="372344" y="14180"/>
                      <a:pt x="365629" y="12589"/>
                      <a:pt x="358000" y="11113"/>
                    </a:cubicBezTo>
                    <a:cubicBezTo>
                      <a:pt x="327767" y="4684"/>
                      <a:pt x="282133" y="64"/>
                      <a:pt x="227469" y="9751"/>
                    </a:cubicBezTo>
                    <a:cubicBezTo>
                      <a:pt x="200208" y="14551"/>
                      <a:pt x="170938" y="23467"/>
                      <a:pt x="141677" y="37630"/>
                    </a:cubicBezTo>
                    <a:cubicBezTo>
                      <a:pt x="112416" y="51632"/>
                      <a:pt x="83060" y="71301"/>
                      <a:pt x="58191" y="97914"/>
                    </a:cubicBezTo>
                    <a:cubicBezTo>
                      <a:pt x="33435" y="124279"/>
                      <a:pt x="13252" y="158769"/>
                      <a:pt x="8384" y="197984"/>
                    </a:cubicBezTo>
                    <a:cubicBezTo>
                      <a:pt x="3184" y="236998"/>
                      <a:pt x="12566" y="278908"/>
                      <a:pt x="33521" y="315075"/>
                    </a:cubicBezTo>
                    <a:cubicBezTo>
                      <a:pt x="54409" y="351374"/>
                      <a:pt x="85861" y="380150"/>
                      <a:pt x="121685" y="396723"/>
                    </a:cubicBezTo>
                    <a:cubicBezTo>
                      <a:pt x="157441" y="413735"/>
                      <a:pt x="196313" y="419688"/>
                      <a:pt x="232613" y="418135"/>
                    </a:cubicBezTo>
                    <a:cubicBezTo>
                      <a:pt x="269074" y="416830"/>
                      <a:pt x="303174" y="407791"/>
                      <a:pt x="332901" y="394894"/>
                    </a:cubicBezTo>
                    <a:cubicBezTo>
                      <a:pt x="362553" y="381616"/>
                      <a:pt x="387870" y="364424"/>
                      <a:pt x="408834" y="346364"/>
                    </a:cubicBezTo>
                    <a:cubicBezTo>
                      <a:pt x="450907" y="310065"/>
                      <a:pt x="476052" y="271831"/>
                      <a:pt x="491969" y="245323"/>
                    </a:cubicBezTo>
                    <a:cubicBezTo>
                      <a:pt x="499722" y="231845"/>
                      <a:pt x="505323" y="221120"/>
                      <a:pt x="508980" y="213776"/>
                    </a:cubicBezTo>
                    <a:cubicBezTo>
                      <a:pt x="510666" y="210424"/>
                      <a:pt x="512038" y="207690"/>
                      <a:pt x="513171" y="205432"/>
                    </a:cubicBezTo>
                    <a:cubicBezTo>
                      <a:pt x="514172" y="203585"/>
                      <a:pt x="514724" y="202651"/>
                      <a:pt x="514838" y="20269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12DB942C-ADE7-C23E-2D0C-B59A0C0C427A}"/>
                  </a:ext>
                </a:extLst>
              </p:cNvPr>
              <p:cNvSpPr/>
              <p:nvPr/>
            </p:nvSpPr>
            <p:spPr>
              <a:xfrm>
                <a:off x="5881734" y="2332038"/>
                <a:ext cx="765094" cy="350249"/>
              </a:xfrm>
              <a:custGeom>
                <a:avLst/>
                <a:gdLst>
                  <a:gd name="connsiteX0" fmla="*/ 0 w 765094"/>
                  <a:gd name="connsiteY0" fmla="*/ 7516 h 350249"/>
                  <a:gd name="connsiteX1" fmla="*/ 8639 w 765094"/>
                  <a:gd name="connsiteY1" fmla="*/ 5754 h 350249"/>
                  <a:gd name="connsiteX2" fmla="*/ 33690 w 765094"/>
                  <a:gd name="connsiteY2" fmla="*/ 2420 h 350249"/>
                  <a:gd name="connsiteX3" fmla="*/ 126654 w 765094"/>
                  <a:gd name="connsiteY3" fmla="*/ 1706 h 350249"/>
                  <a:gd name="connsiteX4" fmla="*/ 418148 w 765094"/>
                  <a:gd name="connsiteY4" fmla="*/ 92003 h 350249"/>
                  <a:gd name="connsiteX5" fmla="*/ 669398 w 765094"/>
                  <a:gd name="connsiteY5" fmla="*/ 267015 h 350249"/>
                  <a:gd name="connsiteX6" fmla="*/ 740007 w 765094"/>
                  <a:gd name="connsiteY6" fmla="*/ 327233 h 350249"/>
                  <a:gd name="connsiteX7" fmla="*/ 758838 w 765094"/>
                  <a:gd name="connsiteY7" fmla="*/ 344016 h 350249"/>
                  <a:gd name="connsiteX8" fmla="*/ 765087 w 765094"/>
                  <a:gd name="connsiteY8" fmla="*/ 350235 h 350249"/>
                  <a:gd name="connsiteX9" fmla="*/ 757914 w 765094"/>
                  <a:gd name="connsiteY9" fmla="*/ 345101 h 350249"/>
                  <a:gd name="connsiteX10" fmla="*/ 738226 w 765094"/>
                  <a:gd name="connsiteY10" fmla="*/ 329328 h 350249"/>
                  <a:gd name="connsiteX11" fmla="*/ 666236 w 765094"/>
                  <a:gd name="connsiteY11" fmla="*/ 270883 h 350249"/>
                  <a:gd name="connsiteX12" fmla="*/ 414814 w 765094"/>
                  <a:gd name="connsiteY12" fmla="*/ 98232 h 350249"/>
                  <a:gd name="connsiteX13" fmla="*/ 126226 w 765094"/>
                  <a:gd name="connsiteY13" fmla="*/ 6678 h 350249"/>
                  <a:gd name="connsiteX14" fmla="*/ 33909 w 765094"/>
                  <a:gd name="connsiteY14" fmla="*/ 5154 h 350249"/>
                  <a:gd name="connsiteX15" fmla="*/ 8820 w 765094"/>
                  <a:gd name="connsiteY15" fmla="*/ 7154 h 350249"/>
                  <a:gd name="connsiteX16" fmla="*/ 0 w 765094"/>
                  <a:gd name="connsiteY16" fmla="*/ 7516 h 3502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65094" h="350249">
                    <a:moveTo>
                      <a:pt x="0" y="7516"/>
                    </a:moveTo>
                    <a:cubicBezTo>
                      <a:pt x="-38" y="7278"/>
                      <a:pt x="2934" y="6678"/>
                      <a:pt x="8639" y="5754"/>
                    </a:cubicBezTo>
                    <a:cubicBezTo>
                      <a:pt x="14354" y="4992"/>
                      <a:pt x="22736" y="3230"/>
                      <a:pt x="33690" y="2420"/>
                    </a:cubicBezTo>
                    <a:cubicBezTo>
                      <a:pt x="55512" y="1"/>
                      <a:pt x="87430" y="-1209"/>
                      <a:pt x="126654" y="1706"/>
                    </a:cubicBezTo>
                    <a:cubicBezTo>
                      <a:pt x="205102" y="6859"/>
                      <a:pt x="312354" y="35053"/>
                      <a:pt x="418148" y="92003"/>
                    </a:cubicBezTo>
                    <a:cubicBezTo>
                      <a:pt x="523980" y="148944"/>
                      <a:pt x="609029" y="217314"/>
                      <a:pt x="669398" y="267015"/>
                    </a:cubicBezTo>
                    <a:cubicBezTo>
                      <a:pt x="699554" y="292047"/>
                      <a:pt x="723538" y="312783"/>
                      <a:pt x="740007" y="327233"/>
                    </a:cubicBezTo>
                    <a:cubicBezTo>
                      <a:pt x="747741" y="334119"/>
                      <a:pt x="753980" y="339691"/>
                      <a:pt x="758838" y="344016"/>
                    </a:cubicBezTo>
                    <a:cubicBezTo>
                      <a:pt x="763086" y="347911"/>
                      <a:pt x="765248" y="350054"/>
                      <a:pt x="765087" y="350235"/>
                    </a:cubicBezTo>
                    <a:cubicBezTo>
                      <a:pt x="764925" y="350426"/>
                      <a:pt x="762467" y="348645"/>
                      <a:pt x="757914" y="345101"/>
                    </a:cubicBezTo>
                    <a:cubicBezTo>
                      <a:pt x="752837" y="341034"/>
                      <a:pt x="746303" y="335805"/>
                      <a:pt x="738226" y="329328"/>
                    </a:cubicBezTo>
                    <a:cubicBezTo>
                      <a:pt x="720548" y="314974"/>
                      <a:pt x="696125" y="295143"/>
                      <a:pt x="666236" y="270883"/>
                    </a:cubicBezTo>
                    <a:cubicBezTo>
                      <a:pt x="605133" y="222219"/>
                      <a:pt x="519894" y="154763"/>
                      <a:pt x="414814" y="98232"/>
                    </a:cubicBezTo>
                    <a:cubicBezTo>
                      <a:pt x="309811" y="41711"/>
                      <a:pt x="203911" y="13069"/>
                      <a:pt x="126226" y="6678"/>
                    </a:cubicBezTo>
                    <a:cubicBezTo>
                      <a:pt x="87383" y="3144"/>
                      <a:pt x="55693" y="3583"/>
                      <a:pt x="33909" y="5154"/>
                    </a:cubicBezTo>
                    <a:cubicBezTo>
                      <a:pt x="22975" y="5535"/>
                      <a:pt x="14574" y="6850"/>
                      <a:pt x="8820" y="7154"/>
                    </a:cubicBezTo>
                    <a:cubicBezTo>
                      <a:pt x="3077" y="7631"/>
                      <a:pt x="38" y="7755"/>
                      <a:pt x="0" y="7516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3198A705-B049-A7D0-E7D2-C79B95FE1F17}"/>
                  </a:ext>
                </a:extLst>
              </p:cNvPr>
              <p:cNvSpPr/>
              <p:nvPr/>
            </p:nvSpPr>
            <p:spPr>
              <a:xfrm>
                <a:off x="5897230" y="2239433"/>
                <a:ext cx="748449" cy="86161"/>
              </a:xfrm>
              <a:custGeom>
                <a:avLst/>
                <a:gdLst>
                  <a:gd name="connsiteX0" fmla="*/ 748447 w 748449"/>
                  <a:gd name="connsiteY0" fmla="*/ 86119 h 86161"/>
                  <a:gd name="connsiteX1" fmla="*/ 740932 w 748449"/>
                  <a:gd name="connsiteY1" fmla="*/ 84081 h 86161"/>
                  <a:gd name="connsiteX2" fmla="*/ 719891 w 748449"/>
                  <a:gd name="connsiteY2" fmla="*/ 76975 h 86161"/>
                  <a:gd name="connsiteX3" fmla="*/ 686563 w 748449"/>
                  <a:gd name="connsiteY3" fmla="*/ 65993 h 86161"/>
                  <a:gd name="connsiteX4" fmla="*/ 642044 w 748449"/>
                  <a:gd name="connsiteY4" fmla="*/ 52734 h 86161"/>
                  <a:gd name="connsiteX5" fmla="*/ 587504 w 748449"/>
                  <a:gd name="connsiteY5" fmla="*/ 38875 h 86161"/>
                  <a:gd name="connsiteX6" fmla="*/ 524267 w 748449"/>
                  <a:gd name="connsiteY6" fmla="*/ 25845 h 86161"/>
                  <a:gd name="connsiteX7" fmla="*/ 377411 w 748449"/>
                  <a:gd name="connsiteY7" fmla="*/ 8700 h 86161"/>
                  <a:gd name="connsiteX8" fmla="*/ 229525 w 748449"/>
                  <a:gd name="connsiteY8" fmla="*/ 9291 h 86161"/>
                  <a:gd name="connsiteX9" fmla="*/ 165212 w 748449"/>
                  <a:gd name="connsiteY9" fmla="*/ 15158 h 86161"/>
                  <a:gd name="connsiteX10" fmla="*/ 109463 w 748449"/>
                  <a:gd name="connsiteY10" fmla="*/ 22816 h 86161"/>
                  <a:gd name="connsiteX11" fmla="*/ 63743 w 748449"/>
                  <a:gd name="connsiteY11" fmla="*/ 31008 h 86161"/>
                  <a:gd name="connsiteX12" fmla="*/ 29395 w 748449"/>
                  <a:gd name="connsiteY12" fmla="*/ 38189 h 86161"/>
                  <a:gd name="connsiteX13" fmla="*/ 7698 w 748449"/>
                  <a:gd name="connsiteY13" fmla="*/ 42895 h 86161"/>
                  <a:gd name="connsiteX14" fmla="*/ 1 w 748449"/>
                  <a:gd name="connsiteY14" fmla="*/ 44076 h 86161"/>
                  <a:gd name="connsiteX15" fmla="*/ 7336 w 748449"/>
                  <a:gd name="connsiteY15" fmla="*/ 41523 h 86161"/>
                  <a:gd name="connsiteX16" fmla="*/ 28748 w 748449"/>
                  <a:gd name="connsiteY16" fmla="*/ 35522 h 86161"/>
                  <a:gd name="connsiteX17" fmla="*/ 62924 w 748449"/>
                  <a:gd name="connsiteY17" fmla="*/ 27150 h 86161"/>
                  <a:gd name="connsiteX18" fmla="*/ 108625 w 748449"/>
                  <a:gd name="connsiteY18" fmla="*/ 17901 h 86161"/>
                  <a:gd name="connsiteX19" fmla="*/ 164508 w 748449"/>
                  <a:gd name="connsiteY19" fmla="*/ 9348 h 86161"/>
                  <a:gd name="connsiteX20" fmla="*/ 229087 w 748449"/>
                  <a:gd name="connsiteY20" fmla="*/ 2804 h 86161"/>
                  <a:gd name="connsiteX21" fmla="*/ 377811 w 748449"/>
                  <a:gd name="connsiteY21" fmla="*/ 1651 h 86161"/>
                  <a:gd name="connsiteX22" fmla="*/ 525429 w 748449"/>
                  <a:gd name="connsiteY22" fmla="*/ 19454 h 86161"/>
                  <a:gd name="connsiteX23" fmla="*/ 588865 w 748449"/>
                  <a:gd name="connsiteY23" fmla="*/ 33189 h 86161"/>
                  <a:gd name="connsiteX24" fmla="*/ 643444 w 748449"/>
                  <a:gd name="connsiteY24" fmla="*/ 47952 h 86161"/>
                  <a:gd name="connsiteX25" fmla="*/ 687821 w 748449"/>
                  <a:gd name="connsiteY25" fmla="*/ 62259 h 86161"/>
                  <a:gd name="connsiteX26" fmla="*/ 720854 w 748449"/>
                  <a:gd name="connsiteY26" fmla="*/ 74413 h 86161"/>
                  <a:gd name="connsiteX27" fmla="*/ 741456 w 748449"/>
                  <a:gd name="connsiteY27" fmla="*/ 82776 h 86161"/>
                  <a:gd name="connsiteX28" fmla="*/ 748447 w 748449"/>
                  <a:gd name="connsiteY28" fmla="*/ 86119 h 86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748449" h="86161">
                    <a:moveTo>
                      <a:pt x="748447" y="86119"/>
                    </a:moveTo>
                    <a:cubicBezTo>
                      <a:pt x="748362" y="86348"/>
                      <a:pt x="745771" y="85643"/>
                      <a:pt x="740932" y="84081"/>
                    </a:cubicBezTo>
                    <a:cubicBezTo>
                      <a:pt x="735379" y="82204"/>
                      <a:pt x="728426" y="79852"/>
                      <a:pt x="719891" y="76975"/>
                    </a:cubicBezTo>
                    <a:cubicBezTo>
                      <a:pt x="710824" y="73727"/>
                      <a:pt x="699689" y="69879"/>
                      <a:pt x="686563" y="65993"/>
                    </a:cubicBezTo>
                    <a:cubicBezTo>
                      <a:pt x="673467" y="62021"/>
                      <a:pt x="658731" y="56963"/>
                      <a:pt x="642044" y="52734"/>
                    </a:cubicBezTo>
                    <a:cubicBezTo>
                      <a:pt x="625461" y="48134"/>
                      <a:pt x="607277" y="43161"/>
                      <a:pt x="587504" y="38875"/>
                    </a:cubicBezTo>
                    <a:cubicBezTo>
                      <a:pt x="567872" y="33951"/>
                      <a:pt x="546584" y="30179"/>
                      <a:pt x="524267" y="25845"/>
                    </a:cubicBezTo>
                    <a:cubicBezTo>
                      <a:pt x="479442" y="18168"/>
                      <a:pt x="429808" y="11834"/>
                      <a:pt x="377411" y="8700"/>
                    </a:cubicBezTo>
                    <a:cubicBezTo>
                      <a:pt x="324975" y="5947"/>
                      <a:pt x="274931" y="6681"/>
                      <a:pt x="229525" y="9291"/>
                    </a:cubicBezTo>
                    <a:cubicBezTo>
                      <a:pt x="206856" y="11091"/>
                      <a:pt x="185272" y="12462"/>
                      <a:pt x="165212" y="15158"/>
                    </a:cubicBezTo>
                    <a:cubicBezTo>
                      <a:pt x="145077" y="17196"/>
                      <a:pt x="126455" y="20101"/>
                      <a:pt x="109463" y="22816"/>
                    </a:cubicBezTo>
                    <a:cubicBezTo>
                      <a:pt x="92403" y="25150"/>
                      <a:pt x="77192" y="28521"/>
                      <a:pt x="63743" y="31008"/>
                    </a:cubicBezTo>
                    <a:cubicBezTo>
                      <a:pt x="50265" y="33398"/>
                      <a:pt x="38768" y="35980"/>
                      <a:pt x="29395" y="38189"/>
                    </a:cubicBezTo>
                    <a:cubicBezTo>
                      <a:pt x="20604" y="40094"/>
                      <a:pt x="13422" y="41657"/>
                      <a:pt x="7698" y="42895"/>
                    </a:cubicBezTo>
                    <a:cubicBezTo>
                      <a:pt x="2716" y="43895"/>
                      <a:pt x="68" y="44304"/>
                      <a:pt x="1" y="44076"/>
                    </a:cubicBezTo>
                    <a:cubicBezTo>
                      <a:pt x="-65" y="43838"/>
                      <a:pt x="2459" y="42971"/>
                      <a:pt x="7336" y="41523"/>
                    </a:cubicBezTo>
                    <a:cubicBezTo>
                      <a:pt x="12984" y="39942"/>
                      <a:pt x="20071" y="37951"/>
                      <a:pt x="28748" y="35522"/>
                    </a:cubicBezTo>
                    <a:cubicBezTo>
                      <a:pt x="38044" y="32894"/>
                      <a:pt x="49484" y="29912"/>
                      <a:pt x="62924" y="27150"/>
                    </a:cubicBezTo>
                    <a:cubicBezTo>
                      <a:pt x="76344" y="24292"/>
                      <a:pt x="91546" y="20568"/>
                      <a:pt x="108625" y="17901"/>
                    </a:cubicBezTo>
                    <a:cubicBezTo>
                      <a:pt x="125636" y="14853"/>
                      <a:pt x="144305" y="11653"/>
                      <a:pt x="164508" y="9348"/>
                    </a:cubicBezTo>
                    <a:cubicBezTo>
                      <a:pt x="184634" y="6385"/>
                      <a:pt x="206313" y="4785"/>
                      <a:pt x="229087" y="2804"/>
                    </a:cubicBezTo>
                    <a:cubicBezTo>
                      <a:pt x="274712" y="-177"/>
                      <a:pt x="325071" y="-1120"/>
                      <a:pt x="377811" y="1651"/>
                    </a:cubicBezTo>
                    <a:cubicBezTo>
                      <a:pt x="430512" y="4804"/>
                      <a:pt x="480433" y="11377"/>
                      <a:pt x="525429" y="19454"/>
                    </a:cubicBezTo>
                    <a:cubicBezTo>
                      <a:pt x="547841" y="23978"/>
                      <a:pt x="569197" y="27998"/>
                      <a:pt x="588865" y="33189"/>
                    </a:cubicBezTo>
                    <a:cubicBezTo>
                      <a:pt x="608687" y="37742"/>
                      <a:pt x="626870" y="43019"/>
                      <a:pt x="643444" y="47952"/>
                    </a:cubicBezTo>
                    <a:cubicBezTo>
                      <a:pt x="660122" y="52515"/>
                      <a:pt x="674810" y="57925"/>
                      <a:pt x="687821" y="62259"/>
                    </a:cubicBezTo>
                    <a:cubicBezTo>
                      <a:pt x="700870" y="66517"/>
                      <a:pt x="711900" y="70765"/>
                      <a:pt x="720854" y="74413"/>
                    </a:cubicBezTo>
                    <a:cubicBezTo>
                      <a:pt x="729207" y="77804"/>
                      <a:pt x="736027" y="80566"/>
                      <a:pt x="741456" y="82776"/>
                    </a:cubicBezTo>
                    <a:cubicBezTo>
                      <a:pt x="746123" y="84748"/>
                      <a:pt x="748533" y="85891"/>
                      <a:pt x="748447" y="8611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832C6524-FDC4-F7CA-1855-B34B9E57C7A0}"/>
                  </a:ext>
                </a:extLst>
              </p:cNvPr>
              <p:cNvSpPr/>
              <p:nvPr/>
            </p:nvSpPr>
            <p:spPr>
              <a:xfrm>
                <a:off x="5868112" y="2597907"/>
                <a:ext cx="308793" cy="397253"/>
              </a:xfrm>
              <a:custGeom>
                <a:avLst/>
                <a:gdLst>
                  <a:gd name="connsiteX0" fmla="*/ 308784 w 308793"/>
                  <a:gd name="connsiteY0" fmla="*/ 397224 h 397253"/>
                  <a:gd name="connsiteX1" fmla="*/ 291705 w 308793"/>
                  <a:gd name="connsiteY1" fmla="*/ 386575 h 397253"/>
                  <a:gd name="connsiteX2" fmla="*/ 247824 w 308793"/>
                  <a:gd name="connsiteY2" fmla="*/ 353657 h 397253"/>
                  <a:gd name="connsiteX3" fmla="*/ 187435 w 308793"/>
                  <a:gd name="connsiteY3" fmla="*/ 299050 h 397253"/>
                  <a:gd name="connsiteX4" fmla="*/ 121493 w 308793"/>
                  <a:gd name="connsiteY4" fmla="*/ 224222 h 397253"/>
                  <a:gd name="connsiteX5" fmla="*/ 65239 w 308793"/>
                  <a:gd name="connsiteY5" fmla="*/ 141831 h 397253"/>
                  <a:gd name="connsiteX6" fmla="*/ 27225 w 308793"/>
                  <a:gd name="connsiteY6" fmla="*/ 69822 h 397253"/>
                  <a:gd name="connsiteX7" fmla="*/ 6165 w 308793"/>
                  <a:gd name="connsiteY7" fmla="*/ 19177 h 397253"/>
                  <a:gd name="connsiteX8" fmla="*/ 59 w 308793"/>
                  <a:gd name="connsiteY8" fmla="*/ 3 h 397253"/>
                  <a:gd name="connsiteX9" fmla="*/ 8718 w 308793"/>
                  <a:gd name="connsiteY9" fmla="*/ 18148 h 397253"/>
                  <a:gd name="connsiteX10" fmla="*/ 31730 w 308793"/>
                  <a:gd name="connsiteY10" fmla="*/ 67659 h 397253"/>
                  <a:gd name="connsiteX11" fmla="*/ 127075 w 308793"/>
                  <a:gd name="connsiteY11" fmla="*/ 219878 h 397253"/>
                  <a:gd name="connsiteX12" fmla="*/ 251034 w 308793"/>
                  <a:gd name="connsiteY12" fmla="*/ 349828 h 397253"/>
                  <a:gd name="connsiteX13" fmla="*/ 293325 w 308793"/>
                  <a:gd name="connsiteY13" fmla="*/ 384356 h 397253"/>
                  <a:gd name="connsiteX14" fmla="*/ 308784 w 308793"/>
                  <a:gd name="connsiteY14" fmla="*/ 397224 h 397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08793" h="397253">
                    <a:moveTo>
                      <a:pt x="308784" y="397224"/>
                    </a:moveTo>
                    <a:cubicBezTo>
                      <a:pt x="308507" y="397624"/>
                      <a:pt x="302450" y="393824"/>
                      <a:pt x="291705" y="386575"/>
                    </a:cubicBezTo>
                    <a:cubicBezTo>
                      <a:pt x="280895" y="379441"/>
                      <a:pt x="265826" y="368249"/>
                      <a:pt x="247824" y="353657"/>
                    </a:cubicBezTo>
                    <a:cubicBezTo>
                      <a:pt x="229745" y="339151"/>
                      <a:pt x="209190" y="320662"/>
                      <a:pt x="187435" y="299050"/>
                    </a:cubicBezTo>
                    <a:cubicBezTo>
                      <a:pt x="165918" y="277209"/>
                      <a:pt x="143325" y="252101"/>
                      <a:pt x="121493" y="224222"/>
                    </a:cubicBezTo>
                    <a:cubicBezTo>
                      <a:pt x="99853" y="196180"/>
                      <a:pt x="81098" y="168081"/>
                      <a:pt x="65239" y="141831"/>
                    </a:cubicBezTo>
                    <a:cubicBezTo>
                      <a:pt x="49666" y="115408"/>
                      <a:pt x="36816" y="90929"/>
                      <a:pt x="27225" y="69822"/>
                    </a:cubicBezTo>
                    <a:cubicBezTo>
                      <a:pt x="17538" y="48771"/>
                      <a:pt x="10403" y="31417"/>
                      <a:pt x="6165" y="19177"/>
                    </a:cubicBezTo>
                    <a:cubicBezTo>
                      <a:pt x="1803" y="6985"/>
                      <a:pt x="-398" y="175"/>
                      <a:pt x="59" y="3"/>
                    </a:cubicBezTo>
                    <a:cubicBezTo>
                      <a:pt x="517" y="-168"/>
                      <a:pt x="3584" y="6309"/>
                      <a:pt x="8718" y="18148"/>
                    </a:cubicBezTo>
                    <a:cubicBezTo>
                      <a:pt x="13728" y="30036"/>
                      <a:pt x="21529" y="47009"/>
                      <a:pt x="31730" y="67659"/>
                    </a:cubicBezTo>
                    <a:cubicBezTo>
                      <a:pt x="52056" y="108979"/>
                      <a:pt x="83994" y="164310"/>
                      <a:pt x="127075" y="219878"/>
                    </a:cubicBezTo>
                    <a:cubicBezTo>
                      <a:pt x="170281" y="275314"/>
                      <a:pt x="216010" y="319919"/>
                      <a:pt x="251034" y="349828"/>
                    </a:cubicBezTo>
                    <a:cubicBezTo>
                      <a:pt x="268521" y="364811"/>
                      <a:pt x="283047" y="376565"/>
                      <a:pt x="293325" y="384356"/>
                    </a:cubicBezTo>
                    <a:cubicBezTo>
                      <a:pt x="303545" y="392252"/>
                      <a:pt x="309060" y="396824"/>
                      <a:pt x="308784" y="397224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5E5D545D-904B-C9C9-DA8D-00B42ADF227E}"/>
                  </a:ext>
                </a:extLst>
              </p:cNvPr>
              <p:cNvSpPr/>
              <p:nvPr/>
            </p:nvSpPr>
            <p:spPr>
              <a:xfrm>
                <a:off x="5820682" y="2700720"/>
                <a:ext cx="173500" cy="338004"/>
              </a:xfrm>
              <a:custGeom>
                <a:avLst/>
                <a:gdLst>
                  <a:gd name="connsiteX0" fmla="*/ 173457 w 173500"/>
                  <a:gd name="connsiteY0" fmla="*/ 337988 h 338004"/>
                  <a:gd name="connsiteX1" fmla="*/ 163113 w 173500"/>
                  <a:gd name="connsiteY1" fmla="*/ 326997 h 338004"/>
                  <a:gd name="connsiteX2" fmla="*/ 137748 w 173500"/>
                  <a:gd name="connsiteY2" fmla="*/ 294697 h 338004"/>
                  <a:gd name="connsiteX3" fmla="*/ 66549 w 173500"/>
                  <a:gd name="connsiteY3" fmla="*/ 179388 h 338004"/>
                  <a:gd name="connsiteX4" fmla="*/ 14438 w 173500"/>
                  <a:gd name="connsiteY4" fmla="*/ 54267 h 338004"/>
                  <a:gd name="connsiteX5" fmla="*/ 3008 w 173500"/>
                  <a:gd name="connsiteY5" fmla="*/ 14815 h 338004"/>
                  <a:gd name="connsiteX6" fmla="*/ 112 w 173500"/>
                  <a:gd name="connsiteY6" fmla="*/ 3 h 338004"/>
                  <a:gd name="connsiteX7" fmla="*/ 19172 w 173500"/>
                  <a:gd name="connsiteY7" fmla="*/ 52639 h 338004"/>
                  <a:gd name="connsiteX8" fmla="*/ 72845 w 173500"/>
                  <a:gd name="connsiteY8" fmla="*/ 176159 h 338004"/>
                  <a:gd name="connsiteX9" fmla="*/ 141834 w 173500"/>
                  <a:gd name="connsiteY9" fmla="*/ 291802 h 338004"/>
                  <a:gd name="connsiteX10" fmla="*/ 173457 w 173500"/>
                  <a:gd name="connsiteY10" fmla="*/ 337988 h 3380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3500" h="338004">
                    <a:moveTo>
                      <a:pt x="173457" y="337988"/>
                    </a:moveTo>
                    <a:cubicBezTo>
                      <a:pt x="173076" y="338293"/>
                      <a:pt x="169419" y="334369"/>
                      <a:pt x="163113" y="326997"/>
                    </a:cubicBezTo>
                    <a:cubicBezTo>
                      <a:pt x="156760" y="319662"/>
                      <a:pt x="148054" y="308642"/>
                      <a:pt x="137748" y="294697"/>
                    </a:cubicBezTo>
                    <a:cubicBezTo>
                      <a:pt x="117098" y="266827"/>
                      <a:pt x="90781" y="226546"/>
                      <a:pt x="66549" y="179388"/>
                    </a:cubicBezTo>
                    <a:cubicBezTo>
                      <a:pt x="42384" y="132182"/>
                      <a:pt x="25020" y="87300"/>
                      <a:pt x="14438" y="54267"/>
                    </a:cubicBezTo>
                    <a:cubicBezTo>
                      <a:pt x="9123" y="37751"/>
                      <a:pt x="5256" y="24254"/>
                      <a:pt x="3008" y="14815"/>
                    </a:cubicBezTo>
                    <a:cubicBezTo>
                      <a:pt x="693" y="5395"/>
                      <a:pt x="-364" y="137"/>
                      <a:pt x="112" y="3"/>
                    </a:cubicBezTo>
                    <a:cubicBezTo>
                      <a:pt x="1207" y="-301"/>
                      <a:pt x="7399" y="20187"/>
                      <a:pt x="19172" y="52639"/>
                    </a:cubicBezTo>
                    <a:cubicBezTo>
                      <a:pt x="30906" y="85090"/>
                      <a:pt x="48861" y="129305"/>
                      <a:pt x="72845" y="176159"/>
                    </a:cubicBezTo>
                    <a:cubicBezTo>
                      <a:pt x="96896" y="222955"/>
                      <a:pt x="122327" y="263332"/>
                      <a:pt x="141834" y="291802"/>
                    </a:cubicBezTo>
                    <a:cubicBezTo>
                      <a:pt x="161313" y="320281"/>
                      <a:pt x="174353" y="337274"/>
                      <a:pt x="173457" y="337988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C628DBC9-6B9E-9AE4-51B2-3AAFFEE5A2AA}"/>
                  </a:ext>
                </a:extLst>
              </p:cNvPr>
              <p:cNvSpPr/>
              <p:nvPr/>
            </p:nvSpPr>
            <p:spPr>
              <a:xfrm>
                <a:off x="6286057" y="3243027"/>
                <a:ext cx="22600" cy="318633"/>
              </a:xfrm>
              <a:custGeom>
                <a:avLst/>
                <a:gdLst>
                  <a:gd name="connsiteX0" fmla="*/ 22369 w 22600"/>
                  <a:gd name="connsiteY0" fmla="*/ 2 h 318633"/>
                  <a:gd name="connsiteX1" fmla="*/ 17083 w 22600"/>
                  <a:gd name="connsiteY1" fmla="*/ 46655 h 318633"/>
                  <a:gd name="connsiteX2" fmla="*/ 7491 w 22600"/>
                  <a:gd name="connsiteY2" fmla="*/ 159145 h 318633"/>
                  <a:gd name="connsiteX3" fmla="*/ 10606 w 22600"/>
                  <a:gd name="connsiteY3" fmla="*/ 271893 h 318633"/>
                  <a:gd name="connsiteX4" fmla="*/ 14702 w 22600"/>
                  <a:gd name="connsiteY4" fmla="*/ 318632 h 318633"/>
                  <a:gd name="connsiteX5" fmla="*/ 11330 w 22600"/>
                  <a:gd name="connsiteY5" fmla="*/ 306421 h 318633"/>
                  <a:gd name="connsiteX6" fmla="*/ 5625 w 22600"/>
                  <a:gd name="connsiteY6" fmla="*/ 272455 h 318633"/>
                  <a:gd name="connsiteX7" fmla="*/ 414 w 22600"/>
                  <a:gd name="connsiteY7" fmla="*/ 158917 h 318633"/>
                  <a:gd name="connsiteX8" fmla="*/ 12130 w 22600"/>
                  <a:gd name="connsiteY8" fmla="*/ 45931 h 318633"/>
                  <a:gd name="connsiteX9" fmla="*/ 18788 w 22600"/>
                  <a:gd name="connsiteY9" fmla="*/ 12165 h 318633"/>
                  <a:gd name="connsiteX10" fmla="*/ 22369 w 22600"/>
                  <a:gd name="connsiteY10" fmla="*/ 2 h 318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2600" h="318633">
                    <a:moveTo>
                      <a:pt x="22369" y="2"/>
                    </a:moveTo>
                    <a:cubicBezTo>
                      <a:pt x="23417" y="192"/>
                      <a:pt x="20769" y="17947"/>
                      <a:pt x="17083" y="46655"/>
                    </a:cubicBezTo>
                    <a:cubicBezTo>
                      <a:pt x="13426" y="75363"/>
                      <a:pt x="9044" y="115102"/>
                      <a:pt x="7491" y="159145"/>
                    </a:cubicBezTo>
                    <a:cubicBezTo>
                      <a:pt x="5996" y="203208"/>
                      <a:pt x="7977" y="243118"/>
                      <a:pt x="10606" y="271893"/>
                    </a:cubicBezTo>
                    <a:cubicBezTo>
                      <a:pt x="13206" y="300687"/>
                      <a:pt x="15807" y="318432"/>
                      <a:pt x="14702" y="318632"/>
                    </a:cubicBezTo>
                    <a:cubicBezTo>
                      <a:pt x="14225" y="318718"/>
                      <a:pt x="13044" y="314374"/>
                      <a:pt x="11330" y="306421"/>
                    </a:cubicBezTo>
                    <a:cubicBezTo>
                      <a:pt x="9549" y="298477"/>
                      <a:pt x="7577" y="286866"/>
                      <a:pt x="5625" y="272455"/>
                    </a:cubicBezTo>
                    <a:cubicBezTo>
                      <a:pt x="1700" y="243622"/>
                      <a:pt x="-1091" y="203351"/>
                      <a:pt x="414" y="158917"/>
                    </a:cubicBezTo>
                    <a:cubicBezTo>
                      <a:pt x="1977" y="114502"/>
                      <a:pt x="7187" y="74554"/>
                      <a:pt x="12130" y="45931"/>
                    </a:cubicBezTo>
                    <a:cubicBezTo>
                      <a:pt x="14607" y="31615"/>
                      <a:pt x="16902" y="20080"/>
                      <a:pt x="18788" y="12165"/>
                    </a:cubicBezTo>
                    <a:cubicBezTo>
                      <a:pt x="20645" y="4231"/>
                      <a:pt x="21893" y="-94"/>
                      <a:pt x="22369" y="2"/>
                    </a:cubicBezTo>
                    <a:close/>
                  </a:path>
                </a:pathLst>
              </a:custGeom>
              <a:solidFill>
                <a:srgbClr val="FF9A6C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FBF61940-6393-CC0D-1D89-CAD0EFCA3E34}"/>
                  </a:ext>
                </a:extLst>
              </p:cNvPr>
              <p:cNvSpPr/>
              <p:nvPr/>
            </p:nvSpPr>
            <p:spPr>
              <a:xfrm>
                <a:off x="6400823" y="2832943"/>
                <a:ext cx="144987" cy="325015"/>
              </a:xfrm>
              <a:custGeom>
                <a:avLst/>
                <a:gdLst>
                  <a:gd name="connsiteX0" fmla="*/ 127325 w 144987"/>
                  <a:gd name="connsiteY0" fmla="*/ 266859 h 325015"/>
                  <a:gd name="connsiteX1" fmla="*/ 125249 w 144987"/>
                  <a:gd name="connsiteY1" fmla="*/ 272212 h 325015"/>
                  <a:gd name="connsiteX2" fmla="*/ 117162 w 144987"/>
                  <a:gd name="connsiteY2" fmla="*/ 286500 h 325015"/>
                  <a:gd name="connsiteX3" fmla="*/ 100322 w 144987"/>
                  <a:gd name="connsiteY3" fmla="*/ 306512 h 325015"/>
                  <a:gd name="connsiteX4" fmla="*/ 69670 w 144987"/>
                  <a:gd name="connsiteY4" fmla="*/ 323218 h 325015"/>
                  <a:gd name="connsiteX5" fmla="*/ 27694 w 144987"/>
                  <a:gd name="connsiteY5" fmla="*/ 317141 h 325015"/>
                  <a:gd name="connsiteX6" fmla="*/ 2833 w 144987"/>
                  <a:gd name="connsiteY6" fmla="*/ 275374 h 325015"/>
                  <a:gd name="connsiteX7" fmla="*/ 452 w 144987"/>
                  <a:gd name="connsiteY7" fmla="*/ 222311 h 325015"/>
                  <a:gd name="connsiteX8" fmla="*/ 2443 w 144987"/>
                  <a:gd name="connsiteY8" fmla="*/ 165865 h 325015"/>
                  <a:gd name="connsiteX9" fmla="*/ 17969 w 144987"/>
                  <a:gd name="connsiteY9" fmla="*/ 57519 h 325015"/>
                  <a:gd name="connsiteX10" fmla="*/ 84634 w 144987"/>
                  <a:gd name="connsiteY10" fmla="*/ 349 h 325015"/>
                  <a:gd name="connsiteX11" fmla="*/ 118934 w 144987"/>
                  <a:gd name="connsiteY11" fmla="*/ 7236 h 325015"/>
                  <a:gd name="connsiteX12" fmla="*/ 138460 w 144987"/>
                  <a:gd name="connsiteY12" fmla="*/ 24914 h 325015"/>
                  <a:gd name="connsiteX13" fmla="*/ 144642 w 144987"/>
                  <a:gd name="connsiteY13" fmla="*/ 40326 h 325015"/>
                  <a:gd name="connsiteX14" fmla="*/ 144823 w 144987"/>
                  <a:gd name="connsiteY14" fmla="*/ 46098 h 325015"/>
                  <a:gd name="connsiteX15" fmla="*/ 136193 w 144987"/>
                  <a:gd name="connsiteY15" fmla="*/ 26486 h 325015"/>
                  <a:gd name="connsiteX16" fmla="*/ 85291 w 144987"/>
                  <a:gd name="connsiteY16" fmla="*/ 5312 h 325015"/>
                  <a:gd name="connsiteX17" fmla="*/ 23998 w 144987"/>
                  <a:gd name="connsiteY17" fmla="*/ 60004 h 325015"/>
                  <a:gd name="connsiteX18" fmla="*/ 9511 w 144987"/>
                  <a:gd name="connsiteY18" fmla="*/ 166246 h 325015"/>
                  <a:gd name="connsiteX19" fmla="*/ 7387 w 144987"/>
                  <a:gd name="connsiteY19" fmla="*/ 222501 h 325015"/>
                  <a:gd name="connsiteX20" fmla="*/ 9244 w 144987"/>
                  <a:gd name="connsiteY20" fmla="*/ 274146 h 325015"/>
                  <a:gd name="connsiteX21" fmla="*/ 30970 w 144987"/>
                  <a:gd name="connsiteY21" fmla="*/ 312274 h 325015"/>
                  <a:gd name="connsiteX22" fmla="*/ 68556 w 144987"/>
                  <a:gd name="connsiteY22" fmla="*/ 318351 h 325015"/>
                  <a:gd name="connsiteX23" fmla="*/ 114905 w 144987"/>
                  <a:gd name="connsiteY23" fmla="*/ 284928 h 325015"/>
                  <a:gd name="connsiteX24" fmla="*/ 127325 w 144987"/>
                  <a:gd name="connsiteY24" fmla="*/ 266859 h 3250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144987" h="325015">
                    <a:moveTo>
                      <a:pt x="127325" y="266859"/>
                    </a:moveTo>
                    <a:cubicBezTo>
                      <a:pt x="127525" y="266964"/>
                      <a:pt x="126868" y="268831"/>
                      <a:pt x="125249" y="272212"/>
                    </a:cubicBezTo>
                    <a:cubicBezTo>
                      <a:pt x="123630" y="275593"/>
                      <a:pt x="121067" y="280508"/>
                      <a:pt x="117162" y="286500"/>
                    </a:cubicBezTo>
                    <a:cubicBezTo>
                      <a:pt x="113247" y="292462"/>
                      <a:pt x="107942" y="299568"/>
                      <a:pt x="100322" y="306512"/>
                    </a:cubicBezTo>
                    <a:cubicBezTo>
                      <a:pt x="92769" y="313370"/>
                      <a:pt x="82558" y="320189"/>
                      <a:pt x="69670" y="323218"/>
                    </a:cubicBezTo>
                    <a:cubicBezTo>
                      <a:pt x="57098" y="326352"/>
                      <a:pt x="41191" y="326009"/>
                      <a:pt x="27694" y="317141"/>
                    </a:cubicBezTo>
                    <a:cubicBezTo>
                      <a:pt x="14064" y="308474"/>
                      <a:pt x="5977" y="292119"/>
                      <a:pt x="2833" y="275374"/>
                    </a:cubicBezTo>
                    <a:cubicBezTo>
                      <a:pt x="-453" y="258448"/>
                      <a:pt x="-310" y="240446"/>
                      <a:pt x="452" y="222311"/>
                    </a:cubicBezTo>
                    <a:cubicBezTo>
                      <a:pt x="1100" y="204061"/>
                      <a:pt x="1767" y="185192"/>
                      <a:pt x="2443" y="165865"/>
                    </a:cubicBezTo>
                    <a:cubicBezTo>
                      <a:pt x="3643" y="127480"/>
                      <a:pt x="4672" y="89599"/>
                      <a:pt x="17969" y="57519"/>
                    </a:cubicBezTo>
                    <a:cubicBezTo>
                      <a:pt x="30799" y="25591"/>
                      <a:pt x="58059" y="3121"/>
                      <a:pt x="84634" y="349"/>
                    </a:cubicBezTo>
                    <a:cubicBezTo>
                      <a:pt x="97893" y="-1117"/>
                      <a:pt x="109914" y="2197"/>
                      <a:pt x="118934" y="7236"/>
                    </a:cubicBezTo>
                    <a:cubicBezTo>
                      <a:pt x="128135" y="12141"/>
                      <a:pt x="134488" y="18847"/>
                      <a:pt x="138460" y="24914"/>
                    </a:cubicBezTo>
                    <a:cubicBezTo>
                      <a:pt x="142441" y="31049"/>
                      <a:pt x="143984" y="36602"/>
                      <a:pt x="144642" y="40326"/>
                    </a:cubicBezTo>
                    <a:cubicBezTo>
                      <a:pt x="145108" y="44098"/>
                      <a:pt x="145032" y="46079"/>
                      <a:pt x="144823" y="46098"/>
                    </a:cubicBezTo>
                    <a:cubicBezTo>
                      <a:pt x="143984" y="46336"/>
                      <a:pt x="144327" y="37792"/>
                      <a:pt x="136193" y="26486"/>
                    </a:cubicBezTo>
                    <a:cubicBezTo>
                      <a:pt x="128535" y="15704"/>
                      <a:pt x="109771" y="2255"/>
                      <a:pt x="85291" y="5312"/>
                    </a:cubicBezTo>
                    <a:cubicBezTo>
                      <a:pt x="60993" y="8436"/>
                      <a:pt x="35819" y="29667"/>
                      <a:pt x="23998" y="60004"/>
                    </a:cubicBezTo>
                    <a:cubicBezTo>
                      <a:pt x="11663" y="90475"/>
                      <a:pt x="10672" y="127794"/>
                      <a:pt x="9511" y="166246"/>
                    </a:cubicBezTo>
                    <a:cubicBezTo>
                      <a:pt x="8787" y="185506"/>
                      <a:pt x="8072" y="204308"/>
                      <a:pt x="7387" y="222501"/>
                    </a:cubicBezTo>
                    <a:cubicBezTo>
                      <a:pt x="6520" y="240694"/>
                      <a:pt x="6301" y="258105"/>
                      <a:pt x="9244" y="274146"/>
                    </a:cubicBezTo>
                    <a:cubicBezTo>
                      <a:pt x="12111" y="290052"/>
                      <a:pt x="19198" y="304492"/>
                      <a:pt x="30970" y="312274"/>
                    </a:cubicBezTo>
                    <a:cubicBezTo>
                      <a:pt x="42524" y="320189"/>
                      <a:pt x="56821" y="320971"/>
                      <a:pt x="68556" y="318351"/>
                    </a:cubicBezTo>
                    <a:cubicBezTo>
                      <a:pt x="92749" y="312855"/>
                      <a:pt x="106647" y="295653"/>
                      <a:pt x="114905" y="284928"/>
                    </a:cubicBezTo>
                    <a:cubicBezTo>
                      <a:pt x="123172" y="273584"/>
                      <a:pt x="126782" y="266564"/>
                      <a:pt x="127325" y="266859"/>
                    </a:cubicBezTo>
                    <a:close/>
                  </a:path>
                </a:pathLst>
              </a:custGeom>
              <a:solidFill>
                <a:srgbClr val="FF9A6C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0339E48D-0242-704E-CC89-D74D0177860F}"/>
                  </a:ext>
                </a:extLst>
              </p:cNvPr>
              <p:cNvSpPr/>
              <p:nvPr/>
            </p:nvSpPr>
            <p:spPr>
              <a:xfrm>
                <a:off x="6380577" y="2887696"/>
                <a:ext cx="37434" cy="262413"/>
              </a:xfrm>
              <a:custGeom>
                <a:avLst/>
                <a:gdLst>
                  <a:gd name="connsiteX0" fmla="*/ 36338 w 37434"/>
                  <a:gd name="connsiteY0" fmla="*/ 262321 h 262413"/>
                  <a:gd name="connsiteX1" fmla="*/ 25804 w 37434"/>
                  <a:gd name="connsiteY1" fmla="*/ 258054 h 262413"/>
                  <a:gd name="connsiteX2" fmla="*/ 7154 w 37434"/>
                  <a:gd name="connsiteY2" fmla="*/ 233241 h 262413"/>
                  <a:gd name="connsiteX3" fmla="*/ 572 w 37434"/>
                  <a:gd name="connsiteY3" fmla="*/ 188026 h 262413"/>
                  <a:gd name="connsiteX4" fmla="*/ 267 w 37434"/>
                  <a:gd name="connsiteY4" fmla="*/ 132743 h 262413"/>
                  <a:gd name="connsiteX5" fmla="*/ 11745 w 37434"/>
                  <a:gd name="connsiteY5" fmla="*/ 32711 h 262413"/>
                  <a:gd name="connsiteX6" fmla="*/ 28014 w 37434"/>
                  <a:gd name="connsiteY6" fmla="*/ 6403 h 262413"/>
                  <a:gd name="connsiteX7" fmla="*/ 37386 w 37434"/>
                  <a:gd name="connsiteY7" fmla="*/ 31 h 262413"/>
                  <a:gd name="connsiteX8" fmla="*/ 16479 w 37434"/>
                  <a:gd name="connsiteY8" fmla="*/ 34321 h 262413"/>
                  <a:gd name="connsiteX9" fmla="*/ 7335 w 37434"/>
                  <a:gd name="connsiteY9" fmla="*/ 132914 h 262413"/>
                  <a:gd name="connsiteX10" fmla="*/ 7087 w 37434"/>
                  <a:gd name="connsiteY10" fmla="*/ 187874 h 262413"/>
                  <a:gd name="connsiteX11" fmla="*/ 11869 w 37434"/>
                  <a:gd name="connsiteY11" fmla="*/ 231584 h 262413"/>
                  <a:gd name="connsiteX12" fmla="*/ 27471 w 37434"/>
                  <a:gd name="connsiteY12" fmla="*/ 255863 h 262413"/>
                  <a:gd name="connsiteX13" fmla="*/ 36338 w 37434"/>
                  <a:gd name="connsiteY13" fmla="*/ 262321 h 2624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7434" h="262413">
                    <a:moveTo>
                      <a:pt x="36338" y="262321"/>
                    </a:moveTo>
                    <a:cubicBezTo>
                      <a:pt x="36253" y="262673"/>
                      <a:pt x="32043" y="262169"/>
                      <a:pt x="25804" y="258054"/>
                    </a:cubicBezTo>
                    <a:cubicBezTo>
                      <a:pt x="19641" y="254006"/>
                      <a:pt x="11897" y="245767"/>
                      <a:pt x="7154" y="233241"/>
                    </a:cubicBezTo>
                    <a:cubicBezTo>
                      <a:pt x="2268" y="220782"/>
                      <a:pt x="1048" y="204914"/>
                      <a:pt x="572" y="188026"/>
                    </a:cubicBezTo>
                    <a:cubicBezTo>
                      <a:pt x="-28" y="171043"/>
                      <a:pt x="-199" y="152345"/>
                      <a:pt x="267" y="132743"/>
                    </a:cubicBezTo>
                    <a:cubicBezTo>
                      <a:pt x="1772" y="93709"/>
                      <a:pt x="2582" y="57724"/>
                      <a:pt x="11745" y="32711"/>
                    </a:cubicBezTo>
                    <a:cubicBezTo>
                      <a:pt x="16174" y="20300"/>
                      <a:pt x="22699" y="11432"/>
                      <a:pt x="28014" y="6403"/>
                    </a:cubicBezTo>
                    <a:cubicBezTo>
                      <a:pt x="33433" y="1393"/>
                      <a:pt x="37205" y="-255"/>
                      <a:pt x="37386" y="31"/>
                    </a:cubicBezTo>
                    <a:cubicBezTo>
                      <a:pt x="38377" y="898"/>
                      <a:pt x="23728" y="9880"/>
                      <a:pt x="16479" y="34321"/>
                    </a:cubicBezTo>
                    <a:cubicBezTo>
                      <a:pt x="8945" y="58238"/>
                      <a:pt x="8802" y="94024"/>
                      <a:pt x="7335" y="132914"/>
                    </a:cubicBezTo>
                    <a:cubicBezTo>
                      <a:pt x="6868" y="152402"/>
                      <a:pt x="6849" y="170976"/>
                      <a:pt x="7087" y="187874"/>
                    </a:cubicBezTo>
                    <a:cubicBezTo>
                      <a:pt x="7202" y="204781"/>
                      <a:pt x="7906" y="219801"/>
                      <a:pt x="11869" y="231584"/>
                    </a:cubicBezTo>
                    <a:cubicBezTo>
                      <a:pt x="15679" y="243357"/>
                      <a:pt x="22204" y="251424"/>
                      <a:pt x="27471" y="255863"/>
                    </a:cubicBezTo>
                    <a:cubicBezTo>
                      <a:pt x="32776" y="260349"/>
                      <a:pt x="36567" y="261759"/>
                      <a:pt x="36338" y="262321"/>
                    </a:cubicBezTo>
                    <a:close/>
                  </a:path>
                </a:pathLst>
              </a:custGeom>
              <a:solidFill>
                <a:srgbClr val="FF9A6C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22F3355B-7212-04D9-0B23-628CA61A6EC9}"/>
                  </a:ext>
                </a:extLst>
              </p:cNvPr>
              <p:cNvSpPr/>
              <p:nvPr/>
            </p:nvSpPr>
            <p:spPr>
              <a:xfrm>
                <a:off x="6457364" y="2908995"/>
                <a:ext cx="62296" cy="131895"/>
              </a:xfrm>
              <a:custGeom>
                <a:avLst/>
                <a:gdLst>
                  <a:gd name="connsiteX0" fmla="*/ 1176 w 62296"/>
                  <a:gd name="connsiteY0" fmla="*/ 78993 h 131895"/>
                  <a:gd name="connsiteX1" fmla="*/ 4 w 62296"/>
                  <a:gd name="connsiteY1" fmla="*/ 69001 h 131895"/>
                  <a:gd name="connsiteX2" fmla="*/ 3386 w 62296"/>
                  <a:gd name="connsiteY2" fmla="*/ 41779 h 131895"/>
                  <a:gd name="connsiteX3" fmla="*/ 9396 w 62296"/>
                  <a:gd name="connsiteY3" fmla="*/ 23681 h 131895"/>
                  <a:gd name="connsiteX4" fmla="*/ 21626 w 62296"/>
                  <a:gd name="connsiteY4" fmla="*/ 4536 h 131895"/>
                  <a:gd name="connsiteX5" fmla="*/ 34590 w 62296"/>
                  <a:gd name="connsiteY5" fmla="*/ 31 h 131895"/>
                  <a:gd name="connsiteX6" fmla="*/ 47553 w 62296"/>
                  <a:gd name="connsiteY6" fmla="*/ 5422 h 131895"/>
                  <a:gd name="connsiteX7" fmla="*/ 60031 w 62296"/>
                  <a:gd name="connsiteY7" fmla="*/ 29558 h 131895"/>
                  <a:gd name="connsiteX8" fmla="*/ 61393 w 62296"/>
                  <a:gd name="connsiteY8" fmla="*/ 56276 h 131895"/>
                  <a:gd name="connsiteX9" fmla="*/ 46524 w 62296"/>
                  <a:gd name="connsiteY9" fmla="*/ 77164 h 131895"/>
                  <a:gd name="connsiteX10" fmla="*/ 29189 w 62296"/>
                  <a:gd name="connsiteY10" fmla="*/ 87794 h 131895"/>
                  <a:gd name="connsiteX11" fmla="*/ 24274 w 62296"/>
                  <a:gd name="connsiteY11" fmla="*/ 103177 h 131895"/>
                  <a:gd name="connsiteX12" fmla="*/ 35628 w 62296"/>
                  <a:gd name="connsiteY12" fmla="*/ 125208 h 131895"/>
                  <a:gd name="connsiteX13" fmla="*/ 42943 w 62296"/>
                  <a:gd name="connsiteY13" fmla="*/ 131828 h 131895"/>
                  <a:gd name="connsiteX14" fmla="*/ 33875 w 62296"/>
                  <a:gd name="connsiteY14" fmla="*/ 127323 h 131895"/>
                  <a:gd name="connsiteX15" fmla="*/ 19292 w 62296"/>
                  <a:gd name="connsiteY15" fmla="*/ 103558 h 131895"/>
                  <a:gd name="connsiteX16" fmla="*/ 24703 w 62296"/>
                  <a:gd name="connsiteY16" fmla="*/ 84013 h 131895"/>
                  <a:gd name="connsiteX17" fmla="*/ 43191 w 62296"/>
                  <a:gd name="connsiteY17" fmla="*/ 71564 h 131895"/>
                  <a:gd name="connsiteX18" fmla="*/ 53173 w 62296"/>
                  <a:gd name="connsiteY18" fmla="*/ 31235 h 131895"/>
                  <a:gd name="connsiteX19" fmla="*/ 43105 w 62296"/>
                  <a:gd name="connsiteY19" fmla="*/ 10718 h 131895"/>
                  <a:gd name="connsiteX20" fmla="*/ 25741 w 62296"/>
                  <a:gd name="connsiteY20" fmla="*/ 9603 h 131895"/>
                  <a:gd name="connsiteX21" fmla="*/ 14778 w 62296"/>
                  <a:gd name="connsiteY21" fmla="*/ 26053 h 131895"/>
                  <a:gd name="connsiteX22" fmla="*/ 8224 w 62296"/>
                  <a:gd name="connsiteY22" fmla="*/ 43112 h 131895"/>
                  <a:gd name="connsiteX23" fmla="*/ 1176 w 62296"/>
                  <a:gd name="connsiteY23" fmla="*/ 78993 h 1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2296" h="131895">
                    <a:moveTo>
                      <a:pt x="1176" y="78993"/>
                    </a:moveTo>
                    <a:cubicBezTo>
                      <a:pt x="728" y="79002"/>
                      <a:pt x="71" y="75469"/>
                      <a:pt x="4" y="69001"/>
                    </a:cubicBezTo>
                    <a:cubicBezTo>
                      <a:pt x="-62" y="62543"/>
                      <a:pt x="614" y="53104"/>
                      <a:pt x="3386" y="41779"/>
                    </a:cubicBezTo>
                    <a:cubicBezTo>
                      <a:pt x="4786" y="36131"/>
                      <a:pt x="6710" y="30015"/>
                      <a:pt x="9396" y="23681"/>
                    </a:cubicBezTo>
                    <a:cubicBezTo>
                      <a:pt x="12149" y="17519"/>
                      <a:pt x="14959" y="10308"/>
                      <a:pt x="21626" y="4536"/>
                    </a:cubicBezTo>
                    <a:cubicBezTo>
                      <a:pt x="24931" y="1726"/>
                      <a:pt x="29694" y="-274"/>
                      <a:pt x="34590" y="31"/>
                    </a:cubicBezTo>
                    <a:cubicBezTo>
                      <a:pt x="39447" y="316"/>
                      <a:pt x="43924" y="2402"/>
                      <a:pt x="47553" y="5422"/>
                    </a:cubicBezTo>
                    <a:cubicBezTo>
                      <a:pt x="55002" y="11756"/>
                      <a:pt x="57888" y="21052"/>
                      <a:pt x="60031" y="29558"/>
                    </a:cubicBezTo>
                    <a:cubicBezTo>
                      <a:pt x="62165" y="38331"/>
                      <a:pt x="63146" y="47427"/>
                      <a:pt x="61393" y="56276"/>
                    </a:cubicBezTo>
                    <a:cubicBezTo>
                      <a:pt x="59926" y="65125"/>
                      <a:pt x="53868" y="73430"/>
                      <a:pt x="46524" y="77164"/>
                    </a:cubicBezTo>
                    <a:cubicBezTo>
                      <a:pt x="39524" y="81079"/>
                      <a:pt x="32951" y="83355"/>
                      <a:pt x="29189" y="87794"/>
                    </a:cubicBezTo>
                    <a:cubicBezTo>
                      <a:pt x="25379" y="92137"/>
                      <a:pt x="24017" y="98024"/>
                      <a:pt x="24274" y="103177"/>
                    </a:cubicBezTo>
                    <a:cubicBezTo>
                      <a:pt x="24807" y="113759"/>
                      <a:pt x="31313" y="121036"/>
                      <a:pt x="35628" y="125208"/>
                    </a:cubicBezTo>
                    <a:cubicBezTo>
                      <a:pt x="40171" y="129466"/>
                      <a:pt x="43219" y="131342"/>
                      <a:pt x="42943" y="131828"/>
                    </a:cubicBezTo>
                    <a:cubicBezTo>
                      <a:pt x="42753" y="132190"/>
                      <a:pt x="39247" y="131152"/>
                      <a:pt x="33875" y="127323"/>
                    </a:cubicBezTo>
                    <a:cubicBezTo>
                      <a:pt x="28837" y="123551"/>
                      <a:pt x="20769" y="116293"/>
                      <a:pt x="19292" y="103558"/>
                    </a:cubicBezTo>
                    <a:cubicBezTo>
                      <a:pt x="18654" y="97452"/>
                      <a:pt x="19826" y="90090"/>
                      <a:pt x="24703" y="84013"/>
                    </a:cubicBezTo>
                    <a:cubicBezTo>
                      <a:pt x="29694" y="77879"/>
                      <a:pt x="37257" y="75212"/>
                      <a:pt x="43191" y="71564"/>
                    </a:cubicBezTo>
                    <a:cubicBezTo>
                      <a:pt x="55945" y="65039"/>
                      <a:pt x="57402" y="47189"/>
                      <a:pt x="53173" y="31235"/>
                    </a:cubicBezTo>
                    <a:cubicBezTo>
                      <a:pt x="51182" y="23053"/>
                      <a:pt x="48430" y="15223"/>
                      <a:pt x="43105" y="10718"/>
                    </a:cubicBezTo>
                    <a:cubicBezTo>
                      <a:pt x="37704" y="5965"/>
                      <a:pt x="30589" y="5403"/>
                      <a:pt x="25741" y="9603"/>
                    </a:cubicBezTo>
                    <a:cubicBezTo>
                      <a:pt x="20693" y="13642"/>
                      <a:pt x="17597" y="20167"/>
                      <a:pt x="14778" y="26053"/>
                    </a:cubicBezTo>
                    <a:cubicBezTo>
                      <a:pt x="11987" y="31997"/>
                      <a:pt x="9872" y="37759"/>
                      <a:pt x="8224" y="43112"/>
                    </a:cubicBezTo>
                    <a:cubicBezTo>
                      <a:pt x="1748" y="64648"/>
                      <a:pt x="2414" y="79041"/>
                      <a:pt x="1176" y="78993"/>
                    </a:cubicBezTo>
                    <a:close/>
                  </a:path>
                </a:pathLst>
              </a:custGeom>
              <a:solidFill>
                <a:srgbClr val="FF9A6C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AEB1F7F0-0950-0AA2-FE86-8CAB015144D5}"/>
                </a:ext>
              </a:extLst>
            </p:cNvPr>
            <p:cNvSpPr/>
            <p:nvPr/>
          </p:nvSpPr>
          <p:spPr>
            <a:xfrm>
              <a:off x="6468509" y="3942308"/>
              <a:ext cx="172648" cy="145847"/>
            </a:xfrm>
            <a:custGeom>
              <a:avLst/>
              <a:gdLst>
                <a:gd name="connsiteX0" fmla="*/ 143393 w 172648"/>
                <a:gd name="connsiteY0" fmla="*/ 21364 h 145847"/>
                <a:gd name="connsiteX1" fmla="*/ 108741 w 172648"/>
                <a:gd name="connsiteY1" fmla="*/ 3552 h 145847"/>
                <a:gd name="connsiteX2" fmla="*/ 8776 w 172648"/>
                <a:gd name="connsiteY2" fmla="*/ 45586 h 145847"/>
                <a:gd name="connsiteX3" fmla="*/ 60 w 172648"/>
                <a:gd name="connsiteY3" fmla="*/ 83810 h 145847"/>
                <a:gd name="connsiteX4" fmla="*/ 65116 w 172648"/>
                <a:gd name="connsiteY4" fmla="*/ 145160 h 145847"/>
                <a:gd name="connsiteX5" fmla="*/ 98568 w 172648"/>
                <a:gd name="connsiteY5" fmla="*/ 140322 h 145847"/>
                <a:gd name="connsiteX6" fmla="*/ 119180 w 172648"/>
                <a:gd name="connsiteY6" fmla="*/ 145418 h 145847"/>
                <a:gd name="connsiteX7" fmla="*/ 171053 w 172648"/>
                <a:gd name="connsiteY7" fmla="*/ 100840 h 145847"/>
                <a:gd name="connsiteX8" fmla="*/ 143393 w 172648"/>
                <a:gd name="connsiteY8" fmla="*/ 21364 h 145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648" h="145847">
                  <a:moveTo>
                    <a:pt x="143393" y="21364"/>
                  </a:moveTo>
                  <a:cubicBezTo>
                    <a:pt x="134344" y="13782"/>
                    <a:pt x="122019" y="7572"/>
                    <a:pt x="108741" y="3552"/>
                  </a:cubicBezTo>
                  <a:cubicBezTo>
                    <a:pt x="70221" y="-8097"/>
                    <a:pt x="26949" y="9677"/>
                    <a:pt x="8776" y="45586"/>
                  </a:cubicBezTo>
                  <a:cubicBezTo>
                    <a:pt x="2775" y="57426"/>
                    <a:pt x="-492" y="70446"/>
                    <a:pt x="60" y="83810"/>
                  </a:cubicBezTo>
                  <a:cubicBezTo>
                    <a:pt x="1432" y="117223"/>
                    <a:pt x="31883" y="148856"/>
                    <a:pt x="65116" y="145160"/>
                  </a:cubicBezTo>
                  <a:cubicBezTo>
                    <a:pt x="76365" y="143912"/>
                    <a:pt x="87329" y="139036"/>
                    <a:pt x="98568" y="140322"/>
                  </a:cubicBezTo>
                  <a:cubicBezTo>
                    <a:pt x="105607" y="141131"/>
                    <a:pt x="112179" y="144312"/>
                    <a:pt x="119180" y="145418"/>
                  </a:cubicBezTo>
                  <a:cubicBezTo>
                    <a:pt x="144059" y="149361"/>
                    <a:pt x="165967" y="125510"/>
                    <a:pt x="171053" y="100840"/>
                  </a:cubicBezTo>
                  <a:cubicBezTo>
                    <a:pt x="177006" y="71999"/>
                    <a:pt x="165976" y="40290"/>
                    <a:pt x="143393" y="21364"/>
                  </a:cubicBezTo>
                  <a:close/>
                </a:path>
              </a:pathLst>
            </a:custGeom>
            <a:solidFill>
              <a:srgbClr val="6F4439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3414142-F1A1-896A-2E1F-C4DABE3AD9F0}"/>
                </a:ext>
              </a:extLst>
            </p:cNvPr>
            <p:cNvSpPr/>
            <p:nvPr/>
          </p:nvSpPr>
          <p:spPr>
            <a:xfrm>
              <a:off x="5762950" y="3493872"/>
              <a:ext cx="78678" cy="67778"/>
            </a:xfrm>
            <a:custGeom>
              <a:avLst/>
              <a:gdLst>
                <a:gd name="connsiteX0" fmla="*/ 65349 w 78678"/>
                <a:gd name="connsiteY0" fmla="*/ 9733 h 67778"/>
                <a:gd name="connsiteX1" fmla="*/ 49557 w 78678"/>
                <a:gd name="connsiteY1" fmla="*/ 1617 h 67778"/>
                <a:gd name="connsiteX2" fmla="*/ 3999 w 78678"/>
                <a:gd name="connsiteY2" fmla="*/ 20772 h 67778"/>
                <a:gd name="connsiteX3" fmla="*/ 27 w 78678"/>
                <a:gd name="connsiteY3" fmla="*/ 38193 h 67778"/>
                <a:gd name="connsiteX4" fmla="*/ 29669 w 78678"/>
                <a:gd name="connsiteY4" fmla="*/ 66149 h 67778"/>
                <a:gd name="connsiteX5" fmla="*/ 39337 w 78678"/>
                <a:gd name="connsiteY5" fmla="*/ 67740 h 67778"/>
                <a:gd name="connsiteX6" fmla="*/ 54310 w 78678"/>
                <a:gd name="connsiteY6" fmla="*/ 66264 h 67778"/>
                <a:gd name="connsiteX7" fmla="*/ 77951 w 78678"/>
                <a:gd name="connsiteY7" fmla="*/ 45947 h 67778"/>
                <a:gd name="connsiteX8" fmla="*/ 65349 w 78678"/>
                <a:gd name="connsiteY8" fmla="*/ 9733 h 6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678" h="67778">
                  <a:moveTo>
                    <a:pt x="65349" y="9733"/>
                  </a:moveTo>
                  <a:cubicBezTo>
                    <a:pt x="61225" y="6275"/>
                    <a:pt x="55615" y="3446"/>
                    <a:pt x="49557" y="1617"/>
                  </a:cubicBezTo>
                  <a:cubicBezTo>
                    <a:pt x="32002" y="-3688"/>
                    <a:pt x="12286" y="4408"/>
                    <a:pt x="3999" y="20772"/>
                  </a:cubicBezTo>
                  <a:cubicBezTo>
                    <a:pt x="1265" y="26173"/>
                    <a:pt x="-221" y="32097"/>
                    <a:pt x="27" y="38193"/>
                  </a:cubicBezTo>
                  <a:cubicBezTo>
                    <a:pt x="655" y="53414"/>
                    <a:pt x="14533" y="67835"/>
                    <a:pt x="29669" y="66149"/>
                  </a:cubicBezTo>
                  <a:cubicBezTo>
                    <a:pt x="34793" y="65578"/>
                    <a:pt x="34212" y="67159"/>
                    <a:pt x="39337" y="67740"/>
                  </a:cubicBezTo>
                  <a:cubicBezTo>
                    <a:pt x="42547" y="68102"/>
                    <a:pt x="51119" y="65759"/>
                    <a:pt x="54310" y="66264"/>
                  </a:cubicBezTo>
                  <a:cubicBezTo>
                    <a:pt x="65645" y="68054"/>
                    <a:pt x="75627" y="57196"/>
                    <a:pt x="77951" y="45947"/>
                  </a:cubicBezTo>
                  <a:cubicBezTo>
                    <a:pt x="80665" y="32812"/>
                    <a:pt x="75636" y="18363"/>
                    <a:pt x="65349" y="9733"/>
                  </a:cubicBezTo>
                  <a:close/>
                </a:path>
              </a:pathLst>
            </a:custGeom>
            <a:solidFill>
              <a:srgbClr val="6F4439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19B69F53-BA62-E192-1047-7811FC52A7E7}"/>
                </a:ext>
              </a:extLst>
            </p:cNvPr>
            <p:cNvSpPr/>
            <p:nvPr/>
          </p:nvSpPr>
          <p:spPr>
            <a:xfrm>
              <a:off x="6351170" y="3887911"/>
              <a:ext cx="79149" cy="74724"/>
            </a:xfrm>
            <a:custGeom>
              <a:avLst/>
              <a:gdLst>
                <a:gd name="connsiteX0" fmla="*/ 43133 w 79149"/>
                <a:gd name="connsiteY0" fmla="*/ 17 h 74724"/>
                <a:gd name="connsiteX1" fmla="*/ 25303 w 79149"/>
                <a:gd name="connsiteY1" fmla="*/ 3437 h 74724"/>
                <a:gd name="connsiteX2" fmla="*/ 709 w 79149"/>
                <a:gd name="connsiteY2" fmla="*/ 47575 h 74724"/>
                <a:gd name="connsiteX3" fmla="*/ 8491 w 79149"/>
                <a:gd name="connsiteY3" fmla="*/ 64101 h 74724"/>
                <a:gd name="connsiteX4" fmla="*/ 49982 w 79149"/>
                <a:gd name="connsiteY4" fmla="*/ 67911 h 74724"/>
                <a:gd name="connsiteX5" fmla="*/ 60869 w 79149"/>
                <a:gd name="connsiteY5" fmla="*/ 56520 h 74724"/>
                <a:gd name="connsiteX6" fmla="*/ 69899 w 79149"/>
                <a:gd name="connsiteY6" fmla="*/ 52471 h 74724"/>
                <a:gd name="connsiteX7" fmla="*/ 76118 w 79149"/>
                <a:gd name="connsiteY7" fmla="*/ 21220 h 74724"/>
                <a:gd name="connsiteX8" fmla="*/ 43133 w 79149"/>
                <a:gd name="connsiteY8" fmla="*/ 17 h 7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149" h="74724">
                  <a:moveTo>
                    <a:pt x="43133" y="17"/>
                  </a:moveTo>
                  <a:cubicBezTo>
                    <a:pt x="37637" y="-164"/>
                    <a:pt x="31332" y="1094"/>
                    <a:pt x="25303" y="3437"/>
                  </a:cubicBezTo>
                  <a:cubicBezTo>
                    <a:pt x="7824" y="10228"/>
                    <a:pt x="-2939" y="29183"/>
                    <a:pt x="709" y="47575"/>
                  </a:cubicBezTo>
                  <a:cubicBezTo>
                    <a:pt x="1909" y="53643"/>
                    <a:pt x="4452" y="59358"/>
                    <a:pt x="8491" y="64101"/>
                  </a:cubicBezTo>
                  <a:cubicBezTo>
                    <a:pt x="18597" y="75960"/>
                    <a:pt x="38857" y="78817"/>
                    <a:pt x="49982" y="67911"/>
                  </a:cubicBezTo>
                  <a:cubicBezTo>
                    <a:pt x="53744" y="64225"/>
                    <a:pt x="56373" y="59282"/>
                    <a:pt x="60869" y="56520"/>
                  </a:cubicBezTo>
                  <a:cubicBezTo>
                    <a:pt x="63688" y="54796"/>
                    <a:pt x="67013" y="54072"/>
                    <a:pt x="69899" y="52471"/>
                  </a:cubicBezTo>
                  <a:cubicBezTo>
                    <a:pt x="80157" y="46766"/>
                    <a:pt x="81338" y="31726"/>
                    <a:pt x="76118" y="21220"/>
                  </a:cubicBezTo>
                  <a:cubicBezTo>
                    <a:pt x="70013" y="8933"/>
                    <a:pt x="56859" y="474"/>
                    <a:pt x="43133" y="17"/>
                  </a:cubicBezTo>
                  <a:close/>
                </a:path>
              </a:pathLst>
            </a:custGeom>
            <a:solidFill>
              <a:srgbClr val="AE7461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C1E8F75-C3F6-8B5F-DAC9-56D3E3DF7087}"/>
                </a:ext>
              </a:extLst>
            </p:cNvPr>
            <p:cNvSpPr/>
            <p:nvPr/>
          </p:nvSpPr>
          <p:spPr>
            <a:xfrm>
              <a:off x="6471051" y="3888481"/>
              <a:ext cx="33263" cy="33326"/>
            </a:xfrm>
            <a:custGeom>
              <a:avLst/>
              <a:gdLst>
                <a:gd name="connsiteX0" fmla="*/ 16988 w 33263"/>
                <a:gd name="connsiteY0" fmla="*/ 0 h 33326"/>
                <a:gd name="connsiteX1" fmla="*/ 6567 w 33263"/>
                <a:gd name="connsiteY1" fmla="*/ 3324 h 33326"/>
                <a:gd name="connsiteX2" fmla="*/ 1729 w 33263"/>
                <a:gd name="connsiteY2" fmla="*/ 24346 h 33326"/>
                <a:gd name="connsiteX3" fmla="*/ 21655 w 33263"/>
                <a:gd name="connsiteY3" fmla="*/ 32604 h 33326"/>
                <a:gd name="connsiteX4" fmla="*/ 33113 w 33263"/>
                <a:gd name="connsiteY4" fmla="*/ 14326 h 33326"/>
                <a:gd name="connsiteX5" fmla="*/ 16988 w 33263"/>
                <a:gd name="connsiteY5" fmla="*/ 0 h 3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263" h="33326">
                  <a:moveTo>
                    <a:pt x="16988" y="0"/>
                  </a:moveTo>
                  <a:lnTo>
                    <a:pt x="6567" y="3324"/>
                  </a:lnTo>
                  <a:cubicBezTo>
                    <a:pt x="309" y="8011"/>
                    <a:pt x="-1853" y="17393"/>
                    <a:pt x="1729" y="24346"/>
                  </a:cubicBezTo>
                  <a:cubicBezTo>
                    <a:pt x="5310" y="31290"/>
                    <a:pt x="14206" y="34985"/>
                    <a:pt x="21655" y="32604"/>
                  </a:cubicBezTo>
                  <a:cubicBezTo>
                    <a:pt x="29103" y="30232"/>
                    <a:pt x="34218" y="22069"/>
                    <a:pt x="33113" y="14326"/>
                  </a:cubicBezTo>
                  <a:cubicBezTo>
                    <a:pt x="31999" y="6591"/>
                    <a:pt x="24798" y="191"/>
                    <a:pt x="16988" y="0"/>
                  </a:cubicBezTo>
                  <a:close/>
                </a:path>
              </a:pathLst>
            </a:custGeom>
            <a:solidFill>
              <a:srgbClr val="AE7461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</p:grpSp>
      <p:grpSp>
        <p:nvGrpSpPr>
          <p:cNvPr id="375" name="Graphic 216">
            <a:extLst>
              <a:ext uri="{FF2B5EF4-FFF2-40B4-BE49-F238E27FC236}">
                <a16:creationId xmlns:a16="http://schemas.microsoft.com/office/drawing/2014/main" id="{A465A295-23DC-15FF-1E19-A4C988C6651E}"/>
              </a:ext>
            </a:extLst>
          </p:cNvPr>
          <p:cNvGrpSpPr/>
          <p:nvPr/>
        </p:nvGrpSpPr>
        <p:grpSpPr>
          <a:xfrm>
            <a:off x="6657507" y="2677537"/>
            <a:ext cx="1767270" cy="3450290"/>
            <a:chOff x="6657507" y="2677537"/>
            <a:chExt cx="1767270" cy="3450290"/>
          </a:xfrm>
        </p:grpSpPr>
        <p:grpSp>
          <p:nvGrpSpPr>
            <p:cNvPr id="376" name="Graphic 216">
              <a:extLst>
                <a:ext uri="{FF2B5EF4-FFF2-40B4-BE49-F238E27FC236}">
                  <a16:creationId xmlns:a16="http://schemas.microsoft.com/office/drawing/2014/main" id="{323B4D35-585A-2AEA-3EBE-E6B91F81A0C8}"/>
                </a:ext>
              </a:extLst>
            </p:cNvPr>
            <p:cNvGrpSpPr/>
            <p:nvPr/>
          </p:nvGrpSpPr>
          <p:grpSpPr>
            <a:xfrm>
              <a:off x="7074832" y="2677537"/>
              <a:ext cx="736376" cy="745875"/>
              <a:chOff x="7074832" y="2677537"/>
              <a:chExt cx="736376" cy="745875"/>
            </a:xfrm>
          </p:grpSpPr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DB57ACB1-AE66-C088-2C0A-52FC1904EEC8}"/>
                  </a:ext>
                </a:extLst>
              </p:cNvPr>
              <p:cNvSpPr/>
              <p:nvPr/>
            </p:nvSpPr>
            <p:spPr>
              <a:xfrm>
                <a:off x="7407663" y="2746122"/>
                <a:ext cx="403545" cy="468522"/>
              </a:xfrm>
              <a:custGeom>
                <a:avLst/>
                <a:gdLst>
                  <a:gd name="connsiteX0" fmla="*/ 340981 w 403545"/>
                  <a:gd name="connsiteY0" fmla="*/ 124708 h 468522"/>
                  <a:gd name="connsiteX1" fmla="*/ 308587 w 403545"/>
                  <a:gd name="connsiteY1" fmla="*/ 109278 h 468522"/>
                  <a:gd name="connsiteX2" fmla="*/ 290823 w 403545"/>
                  <a:gd name="connsiteY2" fmla="*/ 72826 h 468522"/>
                  <a:gd name="connsiteX3" fmla="*/ 218004 w 403545"/>
                  <a:gd name="connsiteY3" fmla="*/ 1969 h 468522"/>
                  <a:gd name="connsiteX4" fmla="*/ 131431 w 403545"/>
                  <a:gd name="connsiteY4" fmla="*/ 44946 h 468522"/>
                  <a:gd name="connsiteX5" fmla="*/ 4634 w 403545"/>
                  <a:gd name="connsiteY5" fmla="*/ 254658 h 468522"/>
                  <a:gd name="connsiteX6" fmla="*/ 35190 w 403545"/>
                  <a:gd name="connsiteY6" fmla="*/ 412049 h 468522"/>
                  <a:gd name="connsiteX7" fmla="*/ 86759 w 403545"/>
                  <a:gd name="connsiteY7" fmla="*/ 453483 h 468522"/>
                  <a:gd name="connsiteX8" fmla="*/ 143519 w 403545"/>
                  <a:gd name="connsiteY8" fmla="*/ 429165 h 468522"/>
                  <a:gd name="connsiteX9" fmla="*/ 235168 w 403545"/>
                  <a:gd name="connsiteY9" fmla="*/ 466961 h 468522"/>
                  <a:gd name="connsiteX10" fmla="*/ 305748 w 403545"/>
                  <a:gd name="connsiteY10" fmla="*/ 397342 h 468522"/>
                  <a:gd name="connsiteX11" fmla="*/ 381825 w 403545"/>
                  <a:gd name="connsiteY11" fmla="*/ 384817 h 468522"/>
                  <a:gd name="connsiteX12" fmla="*/ 399332 w 403545"/>
                  <a:gd name="connsiteY12" fmla="*/ 309731 h 468522"/>
                  <a:gd name="connsiteX13" fmla="*/ 380196 w 403545"/>
                  <a:gd name="connsiteY13" fmla="*/ 265516 h 468522"/>
                  <a:gd name="connsiteX14" fmla="*/ 388997 w 403545"/>
                  <a:gd name="connsiteY14" fmla="*/ 210271 h 468522"/>
                  <a:gd name="connsiteX15" fmla="*/ 340981 w 403545"/>
                  <a:gd name="connsiteY15" fmla="*/ 124708 h 4685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03545" h="468522">
                    <a:moveTo>
                      <a:pt x="340981" y="124708"/>
                    </a:moveTo>
                    <a:cubicBezTo>
                      <a:pt x="329932" y="119936"/>
                      <a:pt x="317455" y="117412"/>
                      <a:pt x="308587" y="109278"/>
                    </a:cubicBezTo>
                    <a:cubicBezTo>
                      <a:pt x="298519" y="100029"/>
                      <a:pt x="295394" y="85713"/>
                      <a:pt x="290823" y="72826"/>
                    </a:cubicBezTo>
                    <a:cubicBezTo>
                      <a:pt x="279021" y="39536"/>
                      <a:pt x="252370" y="10132"/>
                      <a:pt x="218004" y="1969"/>
                    </a:cubicBezTo>
                    <a:cubicBezTo>
                      <a:pt x="183647" y="-6194"/>
                      <a:pt x="143014" y="11580"/>
                      <a:pt x="131431" y="44946"/>
                    </a:cubicBezTo>
                    <a:lnTo>
                      <a:pt x="4634" y="254658"/>
                    </a:lnTo>
                    <a:cubicBezTo>
                      <a:pt x="-7272" y="308322"/>
                      <a:pt x="4063" y="366739"/>
                      <a:pt x="35190" y="412049"/>
                    </a:cubicBezTo>
                    <a:cubicBezTo>
                      <a:pt x="47945" y="430623"/>
                      <a:pt x="64985" y="447711"/>
                      <a:pt x="86759" y="453483"/>
                    </a:cubicBezTo>
                    <a:cubicBezTo>
                      <a:pt x="108533" y="459255"/>
                      <a:pt x="135308" y="450149"/>
                      <a:pt x="143519" y="429165"/>
                    </a:cubicBezTo>
                    <a:cubicBezTo>
                      <a:pt x="163140" y="458159"/>
                      <a:pt x="200821" y="473704"/>
                      <a:pt x="235168" y="466961"/>
                    </a:cubicBezTo>
                    <a:cubicBezTo>
                      <a:pt x="269525" y="460226"/>
                      <a:pt x="298538" y="431594"/>
                      <a:pt x="305748" y="397342"/>
                    </a:cubicBezTo>
                    <a:cubicBezTo>
                      <a:pt x="330561" y="408610"/>
                      <a:pt x="361936" y="403448"/>
                      <a:pt x="381825" y="384817"/>
                    </a:cubicBezTo>
                    <a:cubicBezTo>
                      <a:pt x="401722" y="366196"/>
                      <a:pt x="408933" y="335230"/>
                      <a:pt x="399332" y="309731"/>
                    </a:cubicBezTo>
                    <a:cubicBezTo>
                      <a:pt x="393645" y="294644"/>
                      <a:pt x="382691" y="281452"/>
                      <a:pt x="380196" y="265516"/>
                    </a:cubicBezTo>
                    <a:cubicBezTo>
                      <a:pt x="377281" y="246981"/>
                      <a:pt x="386368" y="228855"/>
                      <a:pt x="388997" y="210271"/>
                    </a:cubicBezTo>
                    <a:cubicBezTo>
                      <a:pt x="393921" y="175477"/>
                      <a:pt x="373243" y="138643"/>
                      <a:pt x="340981" y="124708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378" name="Graphic 216">
                <a:extLst>
                  <a:ext uri="{FF2B5EF4-FFF2-40B4-BE49-F238E27FC236}">
                    <a16:creationId xmlns:a16="http://schemas.microsoft.com/office/drawing/2014/main" id="{268830BD-6C52-960F-74B7-7CE0F183A099}"/>
                  </a:ext>
                </a:extLst>
              </p:cNvPr>
              <p:cNvGrpSpPr/>
              <p:nvPr/>
            </p:nvGrpSpPr>
            <p:grpSpPr>
              <a:xfrm>
                <a:off x="7074832" y="2677537"/>
                <a:ext cx="568999" cy="745875"/>
                <a:chOff x="7074832" y="2677537"/>
                <a:chExt cx="568999" cy="745875"/>
              </a:xfrm>
            </p:grpSpPr>
            <p:sp>
              <p:nvSpPr>
                <p:cNvPr id="379" name="Freeform: Shape 378">
                  <a:extLst>
                    <a:ext uri="{FF2B5EF4-FFF2-40B4-BE49-F238E27FC236}">
                      <a16:creationId xmlns:a16="http://schemas.microsoft.com/office/drawing/2014/main" id="{6A32E0C7-D21C-0926-E79B-6629C90E7D52}"/>
                    </a:ext>
                  </a:extLst>
                </p:cNvPr>
                <p:cNvSpPr/>
                <p:nvPr/>
              </p:nvSpPr>
              <p:spPr>
                <a:xfrm>
                  <a:off x="7075538" y="2678671"/>
                  <a:ext cx="525001" cy="505578"/>
                </a:xfrm>
                <a:custGeom>
                  <a:avLst/>
                  <a:gdLst>
                    <a:gd name="connsiteX0" fmla="*/ 508381 w 525001"/>
                    <a:gd name="connsiteY0" fmla="*/ 168489 h 505578"/>
                    <a:gd name="connsiteX1" fmla="*/ 467404 w 525001"/>
                    <a:gd name="connsiteY1" fmla="*/ 91594 h 505578"/>
                    <a:gd name="connsiteX2" fmla="*/ 440639 w 525001"/>
                    <a:gd name="connsiteY2" fmla="*/ 43188 h 505578"/>
                    <a:gd name="connsiteX3" fmla="*/ 381079 w 525001"/>
                    <a:gd name="connsiteY3" fmla="*/ 34025 h 505578"/>
                    <a:gd name="connsiteX4" fmla="*/ 254206 w 525001"/>
                    <a:gd name="connsiteY4" fmla="*/ 17565 h 505578"/>
                    <a:gd name="connsiteX5" fmla="*/ 135563 w 525001"/>
                    <a:gd name="connsiteY5" fmla="*/ 39406 h 505578"/>
                    <a:gd name="connsiteX6" fmla="*/ 110159 w 525001"/>
                    <a:gd name="connsiteY6" fmla="*/ 57932 h 505578"/>
                    <a:gd name="connsiteX7" fmla="*/ 87976 w 525001"/>
                    <a:gd name="connsiteY7" fmla="*/ 64457 h 505578"/>
                    <a:gd name="connsiteX8" fmla="*/ 21453 w 525001"/>
                    <a:gd name="connsiteY8" fmla="*/ 161688 h 505578"/>
                    <a:gd name="connsiteX9" fmla="*/ 20520 w 525001"/>
                    <a:gd name="connsiteY9" fmla="*/ 181595 h 505578"/>
                    <a:gd name="connsiteX10" fmla="*/ 8118 w 525001"/>
                    <a:gd name="connsiteY10" fmla="*/ 204903 h 505578"/>
                    <a:gd name="connsiteX11" fmla="*/ 4327 w 525001"/>
                    <a:gd name="connsiteY11" fmla="*/ 259739 h 505578"/>
                    <a:gd name="connsiteX12" fmla="*/ 21425 w 525001"/>
                    <a:gd name="connsiteY12" fmla="*/ 303992 h 505578"/>
                    <a:gd name="connsiteX13" fmla="*/ 18539 w 525001"/>
                    <a:gd name="connsiteY13" fmla="*/ 327947 h 505578"/>
                    <a:gd name="connsiteX14" fmla="*/ 57220 w 525001"/>
                    <a:gd name="connsiteY14" fmla="*/ 384145 h 505578"/>
                    <a:gd name="connsiteX15" fmla="*/ 58696 w 525001"/>
                    <a:gd name="connsiteY15" fmla="*/ 398299 h 505578"/>
                    <a:gd name="connsiteX16" fmla="*/ 72507 w 525001"/>
                    <a:gd name="connsiteY16" fmla="*/ 423130 h 505578"/>
                    <a:gd name="connsiteX17" fmla="*/ 89119 w 525001"/>
                    <a:gd name="connsiteY17" fmla="*/ 437999 h 505578"/>
                    <a:gd name="connsiteX18" fmla="*/ 92757 w 525001"/>
                    <a:gd name="connsiteY18" fmla="*/ 454553 h 505578"/>
                    <a:gd name="connsiteX19" fmla="*/ 158385 w 525001"/>
                    <a:gd name="connsiteY19" fmla="*/ 505579 h 505578"/>
                    <a:gd name="connsiteX20" fmla="*/ 487845 w 525001"/>
                    <a:gd name="connsiteY20" fmla="*/ 361770 h 505578"/>
                    <a:gd name="connsiteX21" fmla="*/ 512353 w 525001"/>
                    <a:gd name="connsiteY21" fmla="*/ 288990 h 505578"/>
                    <a:gd name="connsiteX22" fmla="*/ 510172 w 525001"/>
                    <a:gd name="connsiteY22" fmla="*/ 275836 h 505578"/>
                    <a:gd name="connsiteX23" fmla="*/ 516601 w 525001"/>
                    <a:gd name="connsiteY23" fmla="*/ 266149 h 505578"/>
                    <a:gd name="connsiteX24" fmla="*/ 510143 w 525001"/>
                    <a:gd name="connsiteY24" fmla="*/ 193816 h 505578"/>
                    <a:gd name="connsiteX25" fmla="*/ 505971 w 525001"/>
                    <a:gd name="connsiteY25" fmla="*/ 183948 h 505578"/>
                    <a:gd name="connsiteX26" fmla="*/ 508381 w 525001"/>
                    <a:gd name="connsiteY26" fmla="*/ 168489 h 5055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525001" h="505578">
                      <a:moveTo>
                        <a:pt x="508381" y="168489"/>
                      </a:moveTo>
                      <a:cubicBezTo>
                        <a:pt x="516277" y="137399"/>
                        <a:pt x="497656" y="102443"/>
                        <a:pt x="467404" y="91594"/>
                      </a:cubicBezTo>
                      <a:cubicBezTo>
                        <a:pt x="472681" y="72144"/>
                        <a:pt x="458727" y="52017"/>
                        <a:pt x="440639" y="43188"/>
                      </a:cubicBezTo>
                      <a:cubicBezTo>
                        <a:pt x="422561" y="34358"/>
                        <a:pt x="401415" y="34110"/>
                        <a:pt x="381079" y="34025"/>
                      </a:cubicBezTo>
                      <a:cubicBezTo>
                        <a:pt x="353228" y="-3532"/>
                        <a:pt x="292230" y="-11448"/>
                        <a:pt x="254206" y="17565"/>
                      </a:cubicBezTo>
                      <a:cubicBezTo>
                        <a:pt x="217935" y="-4323"/>
                        <a:pt x="168557" y="11765"/>
                        <a:pt x="135563" y="39406"/>
                      </a:cubicBezTo>
                      <a:cubicBezTo>
                        <a:pt x="127505" y="46159"/>
                        <a:pt x="119789" y="53675"/>
                        <a:pt x="110159" y="57932"/>
                      </a:cubicBezTo>
                      <a:cubicBezTo>
                        <a:pt x="103092" y="61057"/>
                        <a:pt x="95367" y="62247"/>
                        <a:pt x="87976" y="64457"/>
                      </a:cubicBezTo>
                      <a:cubicBezTo>
                        <a:pt x="47294" y="76582"/>
                        <a:pt x="20901" y="120064"/>
                        <a:pt x="21453" y="161688"/>
                      </a:cubicBezTo>
                      <a:cubicBezTo>
                        <a:pt x="21539" y="168346"/>
                        <a:pt x="22196" y="175109"/>
                        <a:pt x="20520" y="181595"/>
                      </a:cubicBezTo>
                      <a:cubicBezTo>
                        <a:pt x="18329" y="190101"/>
                        <a:pt x="12404" y="197178"/>
                        <a:pt x="8118" y="204903"/>
                      </a:cubicBezTo>
                      <a:cubicBezTo>
                        <a:pt x="-1150" y="221620"/>
                        <a:pt x="-2578" y="242241"/>
                        <a:pt x="4327" y="259739"/>
                      </a:cubicBezTo>
                      <a:cubicBezTo>
                        <a:pt x="10185" y="274598"/>
                        <a:pt x="21825" y="287942"/>
                        <a:pt x="21425" y="303992"/>
                      </a:cubicBezTo>
                      <a:cubicBezTo>
                        <a:pt x="21225" y="312031"/>
                        <a:pt x="17919" y="319937"/>
                        <a:pt x="18539" y="327947"/>
                      </a:cubicBezTo>
                      <a:cubicBezTo>
                        <a:pt x="20339" y="351150"/>
                        <a:pt x="52181" y="361466"/>
                        <a:pt x="57220" y="384145"/>
                      </a:cubicBezTo>
                      <a:cubicBezTo>
                        <a:pt x="58248" y="388774"/>
                        <a:pt x="58048" y="393603"/>
                        <a:pt x="58696" y="398299"/>
                      </a:cubicBezTo>
                      <a:cubicBezTo>
                        <a:pt x="60020" y="407909"/>
                        <a:pt x="65030" y="416920"/>
                        <a:pt x="72507" y="423130"/>
                      </a:cubicBezTo>
                      <a:cubicBezTo>
                        <a:pt x="78279" y="427921"/>
                        <a:pt x="85671" y="431370"/>
                        <a:pt x="89119" y="437999"/>
                      </a:cubicBezTo>
                      <a:cubicBezTo>
                        <a:pt x="91738" y="443028"/>
                        <a:pt x="91567" y="449010"/>
                        <a:pt x="92757" y="454553"/>
                      </a:cubicBezTo>
                      <a:cubicBezTo>
                        <a:pt x="95682" y="468126"/>
                        <a:pt x="144402" y="503731"/>
                        <a:pt x="158385" y="505579"/>
                      </a:cubicBezTo>
                      <a:lnTo>
                        <a:pt x="487845" y="361770"/>
                      </a:lnTo>
                      <a:cubicBezTo>
                        <a:pt x="510486" y="345730"/>
                        <a:pt x="520935" y="314707"/>
                        <a:pt x="512353" y="288990"/>
                      </a:cubicBezTo>
                      <a:cubicBezTo>
                        <a:pt x="510924" y="284713"/>
                        <a:pt x="509010" y="280236"/>
                        <a:pt x="510172" y="275836"/>
                      </a:cubicBezTo>
                      <a:cubicBezTo>
                        <a:pt x="511152" y="272083"/>
                        <a:pt x="514172" y="269226"/>
                        <a:pt x="516601" y="266149"/>
                      </a:cubicBezTo>
                      <a:cubicBezTo>
                        <a:pt x="532803" y="245622"/>
                        <a:pt x="522744" y="216143"/>
                        <a:pt x="510143" y="193816"/>
                      </a:cubicBezTo>
                      <a:cubicBezTo>
                        <a:pt x="508381" y="190692"/>
                        <a:pt x="506542" y="187501"/>
                        <a:pt x="505971" y="183948"/>
                      </a:cubicBezTo>
                      <a:cubicBezTo>
                        <a:pt x="505152" y="178795"/>
                        <a:pt x="507085" y="173604"/>
                        <a:pt x="508381" y="16848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0" name="Freeform: Shape 379">
                  <a:extLst>
                    <a:ext uri="{FF2B5EF4-FFF2-40B4-BE49-F238E27FC236}">
                      <a16:creationId xmlns:a16="http://schemas.microsoft.com/office/drawing/2014/main" id="{3E4CCB68-FEEC-2FA8-4FDE-05CC3A527FEC}"/>
                    </a:ext>
                  </a:extLst>
                </p:cNvPr>
                <p:cNvSpPr/>
                <p:nvPr/>
              </p:nvSpPr>
              <p:spPr>
                <a:xfrm>
                  <a:off x="7642717" y="3243728"/>
                  <a:ext cx="1114" cy="434"/>
                </a:xfrm>
                <a:custGeom>
                  <a:avLst/>
                  <a:gdLst>
                    <a:gd name="connsiteX0" fmla="*/ 1114 w 1114"/>
                    <a:gd name="connsiteY0" fmla="*/ 368 h 434"/>
                    <a:gd name="connsiteX1" fmla="*/ 0 w 1114"/>
                    <a:gd name="connsiteY1" fmla="*/ 434 h 434"/>
                    <a:gd name="connsiteX2" fmla="*/ 1114 w 1114"/>
                    <a:gd name="connsiteY2" fmla="*/ 368 h 4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114" h="434">
                      <a:moveTo>
                        <a:pt x="1114" y="368"/>
                      </a:moveTo>
                      <a:lnTo>
                        <a:pt x="0" y="434"/>
                      </a:lnTo>
                      <a:cubicBezTo>
                        <a:pt x="162" y="-108"/>
                        <a:pt x="886" y="-156"/>
                        <a:pt x="1114" y="368"/>
                      </a:cubicBezTo>
                      <a:close/>
                    </a:path>
                  </a:pathLst>
                </a:custGeom>
                <a:solidFill>
                  <a:srgbClr val="FFBF9D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1" name="Freeform: Shape 380">
                  <a:extLst>
                    <a:ext uri="{FF2B5EF4-FFF2-40B4-BE49-F238E27FC236}">
                      <a16:creationId xmlns:a16="http://schemas.microsoft.com/office/drawing/2014/main" id="{046C6E9B-6733-D74F-99C6-77FB8D2A61DA}"/>
                    </a:ext>
                  </a:extLst>
                </p:cNvPr>
                <p:cNvSpPr/>
                <p:nvPr/>
              </p:nvSpPr>
              <p:spPr>
                <a:xfrm>
                  <a:off x="7128257" y="2781544"/>
                  <a:ext cx="514459" cy="641867"/>
                </a:xfrm>
                <a:custGeom>
                  <a:avLst/>
                  <a:gdLst>
                    <a:gd name="connsiteX0" fmla="*/ 8120 w 514459"/>
                    <a:gd name="connsiteY0" fmla="*/ 235237 h 641867"/>
                    <a:gd name="connsiteX1" fmla="*/ 39105 w 514459"/>
                    <a:gd name="connsiteY1" fmla="*/ 68235 h 641867"/>
                    <a:gd name="connsiteX2" fmla="*/ 109457 w 514459"/>
                    <a:gd name="connsiteY2" fmla="*/ 17791 h 641867"/>
                    <a:gd name="connsiteX3" fmla="*/ 202116 w 514459"/>
                    <a:gd name="connsiteY3" fmla="*/ 84 h 641867"/>
                    <a:gd name="connsiteX4" fmla="*/ 361841 w 514459"/>
                    <a:gd name="connsiteY4" fmla="*/ 108097 h 641867"/>
                    <a:gd name="connsiteX5" fmla="*/ 514460 w 514459"/>
                    <a:gd name="connsiteY5" fmla="*/ 462628 h 641867"/>
                    <a:gd name="connsiteX6" fmla="*/ 411561 w 514459"/>
                    <a:gd name="connsiteY6" fmla="*/ 608255 h 641867"/>
                    <a:gd name="connsiteX7" fmla="*/ 321740 w 514459"/>
                    <a:gd name="connsiteY7" fmla="*/ 638145 h 641867"/>
                    <a:gd name="connsiteX8" fmla="*/ 271810 w 514459"/>
                    <a:gd name="connsiteY8" fmla="*/ 515167 h 641867"/>
                    <a:gd name="connsiteX9" fmla="*/ 106104 w 514459"/>
                    <a:gd name="connsiteY9" fmla="*/ 445673 h 641867"/>
                    <a:gd name="connsiteX10" fmla="*/ 8120 w 514459"/>
                    <a:gd name="connsiteY10" fmla="*/ 235237 h 6418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14459" h="641867">
                      <a:moveTo>
                        <a:pt x="8120" y="235237"/>
                      </a:moveTo>
                      <a:cubicBezTo>
                        <a:pt x="-17054" y="169372"/>
                        <a:pt x="22865" y="80465"/>
                        <a:pt x="39105" y="68235"/>
                      </a:cubicBezTo>
                      <a:cubicBezTo>
                        <a:pt x="39105" y="68235"/>
                        <a:pt x="64451" y="32059"/>
                        <a:pt x="109457" y="17791"/>
                      </a:cubicBezTo>
                      <a:cubicBezTo>
                        <a:pt x="129545" y="11419"/>
                        <a:pt x="157977" y="-1145"/>
                        <a:pt x="202116" y="84"/>
                      </a:cubicBezTo>
                      <a:cubicBezTo>
                        <a:pt x="272153" y="2037"/>
                        <a:pt x="337580" y="50947"/>
                        <a:pt x="361841" y="108097"/>
                      </a:cubicBezTo>
                      <a:lnTo>
                        <a:pt x="514460" y="462628"/>
                      </a:lnTo>
                      <a:cubicBezTo>
                        <a:pt x="497172" y="522359"/>
                        <a:pt x="411561" y="608255"/>
                        <a:pt x="411561" y="608255"/>
                      </a:cubicBezTo>
                      <a:cubicBezTo>
                        <a:pt x="411561" y="608255"/>
                        <a:pt x="353287" y="655175"/>
                        <a:pt x="321740" y="638145"/>
                      </a:cubicBezTo>
                      <a:cubicBezTo>
                        <a:pt x="321740" y="638145"/>
                        <a:pt x="271753" y="514996"/>
                        <a:pt x="271810" y="515167"/>
                      </a:cubicBezTo>
                      <a:cubicBezTo>
                        <a:pt x="271810" y="515167"/>
                        <a:pt x="172284" y="544323"/>
                        <a:pt x="106104" y="445673"/>
                      </a:cubicBezTo>
                      <a:cubicBezTo>
                        <a:pt x="73186" y="396600"/>
                        <a:pt x="36085" y="308408"/>
                        <a:pt x="8120" y="235237"/>
                      </a:cubicBezTo>
                      <a:close/>
                    </a:path>
                  </a:pathLst>
                </a:custGeom>
                <a:solidFill>
                  <a:srgbClr val="AE7461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2" name="Freeform: Shape 381">
                  <a:extLst>
                    <a:ext uri="{FF2B5EF4-FFF2-40B4-BE49-F238E27FC236}">
                      <a16:creationId xmlns:a16="http://schemas.microsoft.com/office/drawing/2014/main" id="{2B00149F-E9D3-5F2C-4D1F-D8C4CD932CFF}"/>
                    </a:ext>
                  </a:extLst>
                </p:cNvPr>
                <p:cNvSpPr/>
                <p:nvPr/>
              </p:nvSpPr>
              <p:spPr>
                <a:xfrm>
                  <a:off x="7212385" y="3078395"/>
                  <a:ext cx="30669" cy="28913"/>
                </a:xfrm>
                <a:custGeom>
                  <a:avLst/>
                  <a:gdLst>
                    <a:gd name="connsiteX0" fmla="*/ 1030 w 30669"/>
                    <a:gd name="connsiteY0" fmla="*/ 20149 h 28913"/>
                    <a:gd name="connsiteX1" fmla="*/ 20852 w 30669"/>
                    <a:gd name="connsiteY1" fmla="*/ 27740 h 28913"/>
                    <a:gd name="connsiteX2" fmla="*/ 29644 w 30669"/>
                    <a:gd name="connsiteY2" fmla="*/ 8776 h 28913"/>
                    <a:gd name="connsiteX3" fmla="*/ 9832 w 30669"/>
                    <a:gd name="connsiteY3" fmla="*/ 1166 h 28913"/>
                    <a:gd name="connsiteX4" fmla="*/ 1030 w 30669"/>
                    <a:gd name="connsiteY4" fmla="*/ 20149 h 28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669" h="28913">
                      <a:moveTo>
                        <a:pt x="1030" y="20149"/>
                      </a:moveTo>
                      <a:cubicBezTo>
                        <a:pt x="4079" y="27493"/>
                        <a:pt x="12956" y="30884"/>
                        <a:pt x="20852" y="27740"/>
                      </a:cubicBezTo>
                      <a:cubicBezTo>
                        <a:pt x="28739" y="24607"/>
                        <a:pt x="32682" y="16120"/>
                        <a:pt x="29644" y="8776"/>
                      </a:cubicBezTo>
                      <a:cubicBezTo>
                        <a:pt x="26595" y="1432"/>
                        <a:pt x="17718" y="-1968"/>
                        <a:pt x="9832" y="1166"/>
                      </a:cubicBezTo>
                      <a:cubicBezTo>
                        <a:pt x="1926" y="4318"/>
                        <a:pt x="-2018" y="12815"/>
                        <a:pt x="1030" y="2014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3" name="Freeform: Shape 382">
                  <a:extLst>
                    <a:ext uri="{FF2B5EF4-FFF2-40B4-BE49-F238E27FC236}">
                      <a16:creationId xmlns:a16="http://schemas.microsoft.com/office/drawing/2014/main" id="{AB2A9491-CDED-D0C2-4362-1697EAD61619}"/>
                    </a:ext>
                  </a:extLst>
                </p:cNvPr>
                <p:cNvSpPr/>
                <p:nvPr/>
              </p:nvSpPr>
              <p:spPr>
                <a:xfrm>
                  <a:off x="7179458" y="3015197"/>
                  <a:ext cx="55818" cy="31044"/>
                </a:xfrm>
                <a:custGeom>
                  <a:avLst/>
                  <a:gdLst>
                    <a:gd name="connsiteX0" fmla="*/ 734 w 55818"/>
                    <a:gd name="connsiteY0" fmla="*/ 30989 h 31044"/>
                    <a:gd name="connsiteX1" fmla="*/ 25471 w 55818"/>
                    <a:gd name="connsiteY1" fmla="*/ 12539 h 31044"/>
                    <a:gd name="connsiteX2" fmla="*/ 55779 w 55818"/>
                    <a:gd name="connsiteY2" fmla="*/ 5385 h 31044"/>
                    <a:gd name="connsiteX3" fmla="*/ 46588 w 55818"/>
                    <a:gd name="connsiteY3" fmla="*/ 604 h 31044"/>
                    <a:gd name="connsiteX4" fmla="*/ 21308 w 55818"/>
                    <a:gd name="connsiteY4" fmla="*/ 4128 h 31044"/>
                    <a:gd name="connsiteX5" fmla="*/ 2639 w 55818"/>
                    <a:gd name="connsiteY5" fmla="*/ 21035 h 31044"/>
                    <a:gd name="connsiteX6" fmla="*/ 734 w 55818"/>
                    <a:gd name="connsiteY6" fmla="*/ 30989 h 310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5818" h="31044">
                      <a:moveTo>
                        <a:pt x="734" y="30989"/>
                      </a:moveTo>
                      <a:cubicBezTo>
                        <a:pt x="3287" y="31979"/>
                        <a:pt x="10383" y="19435"/>
                        <a:pt x="25471" y="12539"/>
                      </a:cubicBezTo>
                      <a:cubicBezTo>
                        <a:pt x="40444" y="5452"/>
                        <a:pt x="54969" y="7938"/>
                        <a:pt x="55779" y="5385"/>
                      </a:cubicBezTo>
                      <a:cubicBezTo>
                        <a:pt x="56217" y="4214"/>
                        <a:pt x="52969" y="1814"/>
                        <a:pt x="46588" y="604"/>
                      </a:cubicBezTo>
                      <a:cubicBezTo>
                        <a:pt x="40292" y="-625"/>
                        <a:pt x="30681" y="-225"/>
                        <a:pt x="21308" y="4128"/>
                      </a:cubicBezTo>
                      <a:cubicBezTo>
                        <a:pt x="11945" y="8491"/>
                        <a:pt x="5592" y="15501"/>
                        <a:pt x="2639" y="21035"/>
                      </a:cubicBezTo>
                      <a:cubicBezTo>
                        <a:pt x="-399" y="26636"/>
                        <a:pt x="-485" y="30579"/>
                        <a:pt x="734" y="3098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4" name="Freeform: Shape 383">
                  <a:extLst>
                    <a:ext uri="{FF2B5EF4-FFF2-40B4-BE49-F238E27FC236}">
                      <a16:creationId xmlns:a16="http://schemas.microsoft.com/office/drawing/2014/main" id="{CDF0468F-8718-F197-1954-5EA0EFD99D41}"/>
                    </a:ext>
                  </a:extLst>
                </p:cNvPr>
                <p:cNvSpPr/>
                <p:nvPr/>
              </p:nvSpPr>
              <p:spPr>
                <a:xfrm>
                  <a:off x="7271221" y="2996093"/>
                  <a:ext cx="50377" cy="139388"/>
                </a:xfrm>
                <a:custGeom>
                  <a:avLst/>
                  <a:gdLst>
                    <a:gd name="connsiteX0" fmla="*/ 50370 w 50377"/>
                    <a:gd name="connsiteY0" fmla="*/ 125769 h 139388"/>
                    <a:gd name="connsiteX1" fmla="*/ 23919 w 50377"/>
                    <a:gd name="connsiteY1" fmla="*/ 132703 h 139388"/>
                    <a:gd name="connsiteX2" fmla="*/ 14089 w 50377"/>
                    <a:gd name="connsiteY2" fmla="*/ 132741 h 139388"/>
                    <a:gd name="connsiteX3" fmla="*/ 11556 w 50377"/>
                    <a:gd name="connsiteY3" fmla="*/ 120425 h 139388"/>
                    <a:gd name="connsiteX4" fmla="*/ 9832 w 50377"/>
                    <a:gd name="connsiteY4" fmla="*/ 86583 h 139388"/>
                    <a:gd name="connsiteX5" fmla="*/ 1107 w 50377"/>
                    <a:gd name="connsiteY5" fmla="*/ 1 h 139388"/>
                    <a:gd name="connsiteX6" fmla="*/ 2716 w 50377"/>
                    <a:gd name="connsiteY6" fmla="*/ 87202 h 139388"/>
                    <a:gd name="connsiteX7" fmla="*/ 5002 w 50377"/>
                    <a:gd name="connsiteY7" fmla="*/ 120997 h 139388"/>
                    <a:gd name="connsiteX8" fmla="*/ 9765 w 50377"/>
                    <a:gd name="connsiteY8" fmla="*/ 136665 h 139388"/>
                    <a:gd name="connsiteX9" fmla="*/ 18614 w 50377"/>
                    <a:gd name="connsiteY9" fmla="*/ 139247 h 139388"/>
                    <a:gd name="connsiteX10" fmla="*/ 25557 w 50377"/>
                    <a:gd name="connsiteY10" fmla="*/ 137132 h 139388"/>
                    <a:gd name="connsiteX11" fmla="*/ 50370 w 50377"/>
                    <a:gd name="connsiteY11" fmla="*/ 125769 h 139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50377" h="139388">
                      <a:moveTo>
                        <a:pt x="50370" y="125769"/>
                      </a:moveTo>
                      <a:cubicBezTo>
                        <a:pt x="50056" y="124902"/>
                        <a:pt x="39969" y="127626"/>
                        <a:pt x="23919" y="132703"/>
                      </a:cubicBezTo>
                      <a:cubicBezTo>
                        <a:pt x="19899" y="134084"/>
                        <a:pt x="15909" y="135008"/>
                        <a:pt x="14089" y="132741"/>
                      </a:cubicBezTo>
                      <a:cubicBezTo>
                        <a:pt x="11936" y="130445"/>
                        <a:pt x="11689" y="125654"/>
                        <a:pt x="11556" y="120425"/>
                      </a:cubicBezTo>
                      <a:cubicBezTo>
                        <a:pt x="11013" y="109671"/>
                        <a:pt x="10432" y="98394"/>
                        <a:pt x="9832" y="86583"/>
                      </a:cubicBezTo>
                      <a:cubicBezTo>
                        <a:pt x="6974" y="38586"/>
                        <a:pt x="3069" y="-171"/>
                        <a:pt x="1107" y="1"/>
                      </a:cubicBezTo>
                      <a:cubicBezTo>
                        <a:pt x="-856" y="162"/>
                        <a:pt x="-141" y="39205"/>
                        <a:pt x="2716" y="87202"/>
                      </a:cubicBezTo>
                      <a:cubicBezTo>
                        <a:pt x="3517" y="98994"/>
                        <a:pt x="4259" y="110243"/>
                        <a:pt x="5002" y="120997"/>
                      </a:cubicBezTo>
                      <a:cubicBezTo>
                        <a:pt x="5498" y="125940"/>
                        <a:pt x="5221" y="131931"/>
                        <a:pt x="9765" y="136665"/>
                      </a:cubicBezTo>
                      <a:cubicBezTo>
                        <a:pt x="12089" y="138999"/>
                        <a:pt x="15842" y="139732"/>
                        <a:pt x="18614" y="139247"/>
                      </a:cubicBezTo>
                      <a:cubicBezTo>
                        <a:pt x="21414" y="138846"/>
                        <a:pt x="23595" y="137894"/>
                        <a:pt x="25557" y="137132"/>
                      </a:cubicBezTo>
                      <a:cubicBezTo>
                        <a:pt x="41188" y="130922"/>
                        <a:pt x="50694" y="126635"/>
                        <a:pt x="50370" y="12576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5" name="Freeform: Shape 384">
                  <a:extLst>
                    <a:ext uri="{FF2B5EF4-FFF2-40B4-BE49-F238E27FC236}">
                      <a16:creationId xmlns:a16="http://schemas.microsoft.com/office/drawing/2014/main" id="{3050947D-0597-590A-CA9E-BC6526EAF8BD}"/>
                    </a:ext>
                  </a:extLst>
                </p:cNvPr>
                <p:cNvSpPr/>
                <p:nvPr/>
              </p:nvSpPr>
              <p:spPr>
                <a:xfrm>
                  <a:off x="7399543" y="3191041"/>
                  <a:ext cx="129292" cy="134264"/>
                </a:xfrm>
                <a:custGeom>
                  <a:avLst/>
                  <a:gdLst>
                    <a:gd name="connsiteX0" fmla="*/ 0 w 129292"/>
                    <a:gd name="connsiteY0" fmla="*/ 105489 h 134264"/>
                    <a:gd name="connsiteX1" fmla="*/ 129292 w 129292"/>
                    <a:gd name="connsiteY1" fmla="*/ 0 h 134264"/>
                    <a:gd name="connsiteX2" fmla="*/ 12135 w 129292"/>
                    <a:gd name="connsiteY2" fmla="*/ 134264 h 134264"/>
                    <a:gd name="connsiteX3" fmla="*/ 0 w 129292"/>
                    <a:gd name="connsiteY3" fmla="*/ 105489 h 134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9292" h="134264">
                      <a:moveTo>
                        <a:pt x="0" y="105489"/>
                      </a:moveTo>
                      <a:cubicBezTo>
                        <a:pt x="0" y="105489"/>
                        <a:pt x="76076" y="76162"/>
                        <a:pt x="129292" y="0"/>
                      </a:cubicBezTo>
                      <a:cubicBezTo>
                        <a:pt x="129292" y="0"/>
                        <a:pt x="125997" y="94021"/>
                        <a:pt x="12135" y="134264"/>
                      </a:cubicBezTo>
                      <a:lnTo>
                        <a:pt x="0" y="105489"/>
                      </a:lnTo>
                      <a:close/>
                    </a:path>
                  </a:pathLst>
                </a:custGeom>
                <a:solidFill>
                  <a:srgbClr val="6F4439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6" name="Freeform: Shape 385">
                  <a:extLst>
                    <a:ext uri="{FF2B5EF4-FFF2-40B4-BE49-F238E27FC236}">
                      <a16:creationId xmlns:a16="http://schemas.microsoft.com/office/drawing/2014/main" id="{8491DE2C-0F22-B4DB-EF1D-FE00854B46E3}"/>
                    </a:ext>
                  </a:extLst>
                </p:cNvPr>
                <p:cNvSpPr/>
                <p:nvPr/>
              </p:nvSpPr>
              <p:spPr>
                <a:xfrm>
                  <a:off x="7162030" y="2953750"/>
                  <a:ext cx="58012" cy="29507"/>
                </a:xfrm>
                <a:custGeom>
                  <a:avLst/>
                  <a:gdLst>
                    <a:gd name="connsiteX0" fmla="*/ 1113 w 58012"/>
                    <a:gd name="connsiteY0" fmla="*/ 29046 h 29507"/>
                    <a:gd name="connsiteX1" fmla="*/ 29716 w 58012"/>
                    <a:gd name="connsiteY1" fmla="*/ 18664 h 29507"/>
                    <a:gd name="connsiteX2" fmla="*/ 57939 w 58012"/>
                    <a:gd name="connsiteY2" fmla="*/ 7301 h 29507"/>
                    <a:gd name="connsiteX3" fmla="*/ 49128 w 58012"/>
                    <a:gd name="connsiteY3" fmla="*/ 824 h 29507"/>
                    <a:gd name="connsiteX4" fmla="*/ 23830 w 58012"/>
                    <a:gd name="connsiteY4" fmla="*/ 3319 h 29507"/>
                    <a:gd name="connsiteX5" fmla="*/ 3341 w 58012"/>
                    <a:gd name="connsiteY5" fmla="*/ 18340 h 29507"/>
                    <a:gd name="connsiteX6" fmla="*/ 1113 w 58012"/>
                    <a:gd name="connsiteY6" fmla="*/ 29046 h 295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8012" h="29507">
                      <a:moveTo>
                        <a:pt x="1113" y="29046"/>
                      </a:moveTo>
                      <a:cubicBezTo>
                        <a:pt x="5294" y="31475"/>
                        <a:pt x="15734" y="23769"/>
                        <a:pt x="29716" y="18664"/>
                      </a:cubicBezTo>
                      <a:cubicBezTo>
                        <a:pt x="43537" y="13120"/>
                        <a:pt x="56462" y="11892"/>
                        <a:pt x="57939" y="7301"/>
                      </a:cubicBezTo>
                      <a:cubicBezTo>
                        <a:pt x="58539" y="5110"/>
                        <a:pt x="55462" y="2290"/>
                        <a:pt x="49128" y="824"/>
                      </a:cubicBezTo>
                      <a:cubicBezTo>
                        <a:pt x="42880" y="-653"/>
                        <a:pt x="33393" y="-329"/>
                        <a:pt x="23830" y="3319"/>
                      </a:cubicBezTo>
                      <a:cubicBezTo>
                        <a:pt x="14276" y="6986"/>
                        <a:pt x="6999" y="13063"/>
                        <a:pt x="3341" y="18340"/>
                      </a:cubicBezTo>
                      <a:cubicBezTo>
                        <a:pt x="-393" y="23655"/>
                        <a:pt x="-783" y="27808"/>
                        <a:pt x="1113" y="2904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7" name="Freeform: Shape 386">
                  <a:extLst>
                    <a:ext uri="{FF2B5EF4-FFF2-40B4-BE49-F238E27FC236}">
                      <a16:creationId xmlns:a16="http://schemas.microsoft.com/office/drawing/2014/main" id="{EF768BBB-816C-EBBB-3E57-D4864F53E38D}"/>
                    </a:ext>
                  </a:extLst>
                </p:cNvPr>
                <p:cNvSpPr/>
                <p:nvPr/>
              </p:nvSpPr>
              <p:spPr>
                <a:xfrm>
                  <a:off x="7345573" y="3016039"/>
                  <a:ext cx="30236" cy="29359"/>
                </a:xfrm>
                <a:custGeom>
                  <a:avLst/>
                  <a:gdLst>
                    <a:gd name="connsiteX0" fmla="*/ 29006 w 30236"/>
                    <a:gd name="connsiteY0" fmla="*/ 8029 h 29359"/>
                    <a:gd name="connsiteX1" fmla="*/ 21071 w 30236"/>
                    <a:gd name="connsiteY1" fmla="*/ 27765 h 29359"/>
                    <a:gd name="connsiteX2" fmla="*/ 1231 w 30236"/>
                    <a:gd name="connsiteY2" fmla="*/ 21335 h 29359"/>
                    <a:gd name="connsiteX3" fmla="*/ 9146 w 30236"/>
                    <a:gd name="connsiteY3" fmla="*/ 1599 h 29359"/>
                    <a:gd name="connsiteX4" fmla="*/ 29006 w 30236"/>
                    <a:gd name="connsiteY4" fmla="*/ 8029 h 29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236" h="29359">
                      <a:moveTo>
                        <a:pt x="29006" y="8029"/>
                      </a:moveTo>
                      <a:cubicBezTo>
                        <a:pt x="32301" y="15268"/>
                        <a:pt x="28749" y="24088"/>
                        <a:pt x="21071" y="27765"/>
                      </a:cubicBezTo>
                      <a:cubicBezTo>
                        <a:pt x="13413" y="31432"/>
                        <a:pt x="4526" y="28565"/>
                        <a:pt x="1231" y="21335"/>
                      </a:cubicBezTo>
                      <a:cubicBezTo>
                        <a:pt x="-2065" y="14106"/>
                        <a:pt x="1488" y="5267"/>
                        <a:pt x="9146" y="1599"/>
                      </a:cubicBezTo>
                      <a:cubicBezTo>
                        <a:pt x="16823" y="-2077"/>
                        <a:pt x="25710" y="799"/>
                        <a:pt x="29006" y="802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8" name="Freeform: Shape 387">
                  <a:extLst>
                    <a:ext uri="{FF2B5EF4-FFF2-40B4-BE49-F238E27FC236}">
                      <a16:creationId xmlns:a16="http://schemas.microsoft.com/office/drawing/2014/main" id="{3A2399B0-7B3D-ACA7-DBA5-5E090C002B8E}"/>
                    </a:ext>
                  </a:extLst>
                </p:cNvPr>
                <p:cNvSpPr/>
                <p:nvPr/>
              </p:nvSpPr>
              <p:spPr>
                <a:xfrm>
                  <a:off x="7332302" y="2950820"/>
                  <a:ext cx="56778" cy="29536"/>
                </a:xfrm>
                <a:custGeom>
                  <a:avLst/>
                  <a:gdLst>
                    <a:gd name="connsiteX0" fmla="*/ 56717 w 56778"/>
                    <a:gd name="connsiteY0" fmla="*/ 6393 h 29536"/>
                    <a:gd name="connsiteX1" fmla="*/ 26408 w 56778"/>
                    <a:gd name="connsiteY1" fmla="*/ 12041 h 29536"/>
                    <a:gd name="connsiteX2" fmla="*/ 567 w 56778"/>
                    <a:gd name="connsiteY2" fmla="*/ 29462 h 29536"/>
                    <a:gd name="connsiteX3" fmla="*/ 3320 w 56778"/>
                    <a:gd name="connsiteY3" fmla="*/ 19451 h 29536"/>
                    <a:gd name="connsiteX4" fmla="*/ 23084 w 56778"/>
                    <a:gd name="connsiteY4" fmla="*/ 3259 h 29536"/>
                    <a:gd name="connsiteX5" fmla="*/ 48144 w 56778"/>
                    <a:gd name="connsiteY5" fmla="*/ 1030 h 29536"/>
                    <a:gd name="connsiteX6" fmla="*/ 56717 w 56778"/>
                    <a:gd name="connsiteY6" fmla="*/ 6393 h 29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6778" h="29536">
                      <a:moveTo>
                        <a:pt x="56717" y="6393"/>
                      </a:moveTo>
                      <a:cubicBezTo>
                        <a:pt x="55697" y="8945"/>
                        <a:pt x="41705" y="5631"/>
                        <a:pt x="26408" y="12041"/>
                      </a:cubicBezTo>
                      <a:cubicBezTo>
                        <a:pt x="11044" y="18223"/>
                        <a:pt x="2977" y="30605"/>
                        <a:pt x="567" y="29462"/>
                      </a:cubicBezTo>
                      <a:cubicBezTo>
                        <a:pt x="-586" y="28996"/>
                        <a:pt x="-129" y="24966"/>
                        <a:pt x="3320" y="19451"/>
                      </a:cubicBezTo>
                      <a:cubicBezTo>
                        <a:pt x="6710" y="13984"/>
                        <a:pt x="13530" y="7193"/>
                        <a:pt x="23084" y="3259"/>
                      </a:cubicBezTo>
                      <a:cubicBezTo>
                        <a:pt x="32647" y="-656"/>
                        <a:pt x="42086" y="-561"/>
                        <a:pt x="48144" y="1030"/>
                      </a:cubicBezTo>
                      <a:cubicBezTo>
                        <a:pt x="54307" y="2602"/>
                        <a:pt x="57250" y="5221"/>
                        <a:pt x="56717" y="639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89" name="Freeform: Shape 388">
                  <a:extLst>
                    <a:ext uri="{FF2B5EF4-FFF2-40B4-BE49-F238E27FC236}">
                      <a16:creationId xmlns:a16="http://schemas.microsoft.com/office/drawing/2014/main" id="{1678EF49-8EE4-1563-EAFF-E864ED39854D}"/>
                    </a:ext>
                  </a:extLst>
                </p:cNvPr>
                <p:cNvSpPr/>
                <p:nvPr/>
              </p:nvSpPr>
              <p:spPr>
                <a:xfrm>
                  <a:off x="7315649" y="2923533"/>
                  <a:ext cx="59861" cy="30207"/>
                </a:xfrm>
                <a:custGeom>
                  <a:avLst/>
                  <a:gdLst>
                    <a:gd name="connsiteX0" fmla="*/ 59777 w 59861"/>
                    <a:gd name="connsiteY0" fmla="*/ 7190 h 30207"/>
                    <a:gd name="connsiteX1" fmla="*/ 30621 w 59861"/>
                    <a:gd name="connsiteY1" fmla="*/ 18973 h 30207"/>
                    <a:gd name="connsiteX2" fmla="*/ 1093 w 59861"/>
                    <a:gd name="connsiteY2" fmla="*/ 29765 h 30207"/>
                    <a:gd name="connsiteX3" fmla="*/ 3589 w 59861"/>
                    <a:gd name="connsiteY3" fmla="*/ 18944 h 30207"/>
                    <a:gd name="connsiteX4" fmla="*/ 24897 w 59861"/>
                    <a:gd name="connsiteY4" fmla="*/ 3552 h 30207"/>
                    <a:gd name="connsiteX5" fmla="*/ 50871 w 59861"/>
                    <a:gd name="connsiteY5" fmla="*/ 752 h 30207"/>
                    <a:gd name="connsiteX6" fmla="*/ 59777 w 59861"/>
                    <a:gd name="connsiteY6" fmla="*/ 7190 h 302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9861" h="30207">
                      <a:moveTo>
                        <a:pt x="59777" y="7190"/>
                      </a:moveTo>
                      <a:cubicBezTo>
                        <a:pt x="58167" y="11839"/>
                        <a:pt x="44890" y="13229"/>
                        <a:pt x="30621" y="18973"/>
                      </a:cubicBezTo>
                      <a:cubicBezTo>
                        <a:pt x="16181" y="24278"/>
                        <a:pt x="5332" y="32165"/>
                        <a:pt x="1093" y="29765"/>
                      </a:cubicBezTo>
                      <a:cubicBezTo>
                        <a:pt x="-831" y="28546"/>
                        <a:pt x="-345" y="24355"/>
                        <a:pt x="3589" y="18944"/>
                      </a:cubicBezTo>
                      <a:cubicBezTo>
                        <a:pt x="7447" y="13582"/>
                        <a:pt x="15029" y="7362"/>
                        <a:pt x="24897" y="3552"/>
                      </a:cubicBezTo>
                      <a:cubicBezTo>
                        <a:pt x="34774" y="-239"/>
                        <a:pt x="44499" y="-677"/>
                        <a:pt x="50871" y="752"/>
                      </a:cubicBezTo>
                      <a:cubicBezTo>
                        <a:pt x="57329" y="2171"/>
                        <a:pt x="60425" y="4981"/>
                        <a:pt x="59777" y="719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0" name="Freeform: Shape 389">
                  <a:extLst>
                    <a:ext uri="{FF2B5EF4-FFF2-40B4-BE49-F238E27FC236}">
                      <a16:creationId xmlns:a16="http://schemas.microsoft.com/office/drawing/2014/main" id="{C06998B6-EED3-4CB2-98EB-856F1E6AFD68}"/>
                    </a:ext>
                  </a:extLst>
                </p:cNvPr>
                <p:cNvSpPr/>
                <p:nvPr/>
              </p:nvSpPr>
              <p:spPr>
                <a:xfrm>
                  <a:off x="7516716" y="2949881"/>
                  <a:ext cx="99053" cy="127264"/>
                </a:xfrm>
                <a:custGeom>
                  <a:avLst/>
                  <a:gdLst>
                    <a:gd name="connsiteX0" fmla="*/ 2080 w 99053"/>
                    <a:gd name="connsiteY0" fmla="*/ 48889 h 127264"/>
                    <a:gd name="connsiteX1" fmla="*/ 6757 w 99053"/>
                    <a:gd name="connsiteY1" fmla="*/ 12980 h 127264"/>
                    <a:gd name="connsiteX2" fmla="*/ 90853 w 99053"/>
                    <a:gd name="connsiteY2" fmla="*/ 36792 h 127264"/>
                    <a:gd name="connsiteX3" fmla="*/ 42047 w 99053"/>
                    <a:gd name="connsiteY3" fmla="*/ 127127 h 127264"/>
                    <a:gd name="connsiteX4" fmla="*/ 2080 w 99053"/>
                    <a:gd name="connsiteY4" fmla="*/ 48889 h 127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9053" h="127264">
                      <a:moveTo>
                        <a:pt x="2080" y="48889"/>
                      </a:moveTo>
                      <a:cubicBezTo>
                        <a:pt x="-1540" y="40936"/>
                        <a:pt x="-711" y="17904"/>
                        <a:pt x="6757" y="12980"/>
                      </a:cubicBezTo>
                      <a:cubicBezTo>
                        <a:pt x="26712" y="-136"/>
                        <a:pt x="66135" y="-16224"/>
                        <a:pt x="90853" y="36792"/>
                      </a:cubicBezTo>
                      <a:cubicBezTo>
                        <a:pt x="124648" y="109259"/>
                        <a:pt x="43142" y="129147"/>
                        <a:pt x="42047" y="127127"/>
                      </a:cubicBezTo>
                      <a:cubicBezTo>
                        <a:pt x="41190" y="125556"/>
                        <a:pt x="14577" y="76340"/>
                        <a:pt x="2080" y="48889"/>
                      </a:cubicBezTo>
                      <a:close/>
                    </a:path>
                  </a:pathLst>
                </a:custGeom>
                <a:solidFill>
                  <a:srgbClr val="AE7461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1" name="Freeform: Shape 390">
                  <a:extLst>
                    <a:ext uri="{FF2B5EF4-FFF2-40B4-BE49-F238E27FC236}">
                      <a16:creationId xmlns:a16="http://schemas.microsoft.com/office/drawing/2014/main" id="{1BDF5BD6-D1DA-C51E-F4A6-9F0DAF55E2B8}"/>
                    </a:ext>
                  </a:extLst>
                </p:cNvPr>
                <p:cNvSpPr/>
                <p:nvPr/>
              </p:nvSpPr>
              <p:spPr>
                <a:xfrm>
                  <a:off x="7548041" y="2975800"/>
                  <a:ext cx="43855" cy="67819"/>
                </a:xfrm>
                <a:custGeom>
                  <a:avLst/>
                  <a:gdLst>
                    <a:gd name="connsiteX0" fmla="*/ 18856 w 43855"/>
                    <a:gd name="connsiteY0" fmla="*/ 65166 h 67819"/>
                    <a:gd name="connsiteX1" fmla="*/ 23200 w 43855"/>
                    <a:gd name="connsiteY1" fmla="*/ 65404 h 67819"/>
                    <a:gd name="connsiteX2" fmla="*/ 32963 w 43855"/>
                    <a:gd name="connsiteY2" fmla="*/ 61080 h 67819"/>
                    <a:gd name="connsiteX3" fmla="*/ 34697 w 43855"/>
                    <a:gd name="connsiteY3" fmla="*/ 26132 h 67819"/>
                    <a:gd name="connsiteX4" fmla="*/ 22647 w 43855"/>
                    <a:gd name="connsiteY4" fmla="*/ 9740 h 67819"/>
                    <a:gd name="connsiteX5" fmla="*/ 8408 w 43855"/>
                    <a:gd name="connsiteY5" fmla="*/ 4606 h 67819"/>
                    <a:gd name="connsiteX6" fmla="*/ 2388 w 43855"/>
                    <a:gd name="connsiteY6" fmla="*/ 11626 h 67819"/>
                    <a:gd name="connsiteX7" fmla="*/ 3150 w 43855"/>
                    <a:gd name="connsiteY7" fmla="*/ 15655 h 67819"/>
                    <a:gd name="connsiteX8" fmla="*/ 197 w 43855"/>
                    <a:gd name="connsiteY8" fmla="*/ 11921 h 67819"/>
                    <a:gd name="connsiteX9" fmla="*/ 997 w 43855"/>
                    <a:gd name="connsiteY9" fmla="*/ 6006 h 67819"/>
                    <a:gd name="connsiteX10" fmla="*/ 7284 w 43855"/>
                    <a:gd name="connsiteY10" fmla="*/ 825 h 67819"/>
                    <a:gd name="connsiteX11" fmla="*/ 26029 w 43855"/>
                    <a:gd name="connsiteY11" fmla="*/ 5749 h 67819"/>
                    <a:gd name="connsiteX12" fmla="*/ 39935 w 43855"/>
                    <a:gd name="connsiteY12" fmla="*/ 23856 h 67819"/>
                    <a:gd name="connsiteX13" fmla="*/ 35668 w 43855"/>
                    <a:gd name="connsiteY13" fmla="*/ 63966 h 67819"/>
                    <a:gd name="connsiteX14" fmla="*/ 22943 w 43855"/>
                    <a:gd name="connsiteY14" fmla="*/ 67576 h 67819"/>
                    <a:gd name="connsiteX15" fmla="*/ 18856 w 43855"/>
                    <a:gd name="connsiteY15" fmla="*/ 65166 h 678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3855" h="67819">
                      <a:moveTo>
                        <a:pt x="18856" y="65166"/>
                      </a:moveTo>
                      <a:cubicBezTo>
                        <a:pt x="19076" y="64785"/>
                        <a:pt x="20562" y="65442"/>
                        <a:pt x="23200" y="65404"/>
                      </a:cubicBezTo>
                      <a:cubicBezTo>
                        <a:pt x="25781" y="65357"/>
                        <a:pt x="29753" y="64309"/>
                        <a:pt x="32963" y="61080"/>
                      </a:cubicBezTo>
                      <a:cubicBezTo>
                        <a:pt x="39497" y="54603"/>
                        <a:pt x="40431" y="39363"/>
                        <a:pt x="34697" y="26132"/>
                      </a:cubicBezTo>
                      <a:cubicBezTo>
                        <a:pt x="31810" y="19446"/>
                        <a:pt x="27467" y="13826"/>
                        <a:pt x="22647" y="9740"/>
                      </a:cubicBezTo>
                      <a:cubicBezTo>
                        <a:pt x="17913" y="5501"/>
                        <a:pt x="12675" y="3434"/>
                        <a:pt x="8408" y="4606"/>
                      </a:cubicBezTo>
                      <a:cubicBezTo>
                        <a:pt x="4064" y="5549"/>
                        <a:pt x="2350" y="9169"/>
                        <a:pt x="2388" y="11626"/>
                      </a:cubicBezTo>
                      <a:cubicBezTo>
                        <a:pt x="2340" y="14121"/>
                        <a:pt x="3493" y="15350"/>
                        <a:pt x="3150" y="15655"/>
                      </a:cubicBezTo>
                      <a:cubicBezTo>
                        <a:pt x="3026" y="15931"/>
                        <a:pt x="988" y="15188"/>
                        <a:pt x="197" y="11921"/>
                      </a:cubicBezTo>
                      <a:cubicBezTo>
                        <a:pt x="-165" y="10330"/>
                        <a:pt x="-98" y="8216"/>
                        <a:pt x="997" y="6006"/>
                      </a:cubicBezTo>
                      <a:cubicBezTo>
                        <a:pt x="2121" y="3758"/>
                        <a:pt x="4397" y="1815"/>
                        <a:pt x="7284" y="825"/>
                      </a:cubicBezTo>
                      <a:cubicBezTo>
                        <a:pt x="13189" y="-1461"/>
                        <a:pt x="20742" y="1272"/>
                        <a:pt x="26029" y="5749"/>
                      </a:cubicBezTo>
                      <a:cubicBezTo>
                        <a:pt x="31649" y="10111"/>
                        <a:pt x="36687" y="16350"/>
                        <a:pt x="39935" y="23856"/>
                      </a:cubicBezTo>
                      <a:cubicBezTo>
                        <a:pt x="46269" y="38677"/>
                        <a:pt x="44984" y="55927"/>
                        <a:pt x="35668" y="63966"/>
                      </a:cubicBezTo>
                      <a:cubicBezTo>
                        <a:pt x="31067" y="67728"/>
                        <a:pt x="25991" y="68233"/>
                        <a:pt x="22943" y="67576"/>
                      </a:cubicBezTo>
                      <a:cubicBezTo>
                        <a:pt x="19809" y="66861"/>
                        <a:pt x="18666" y="65423"/>
                        <a:pt x="18856" y="65166"/>
                      </a:cubicBezTo>
                      <a:close/>
                    </a:path>
                  </a:pathLst>
                </a:custGeom>
                <a:solidFill>
                  <a:srgbClr val="6F4439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2" name="Freeform: Shape 391">
                  <a:extLst>
                    <a:ext uri="{FF2B5EF4-FFF2-40B4-BE49-F238E27FC236}">
                      <a16:creationId xmlns:a16="http://schemas.microsoft.com/office/drawing/2014/main" id="{A59D0890-EEF6-6C91-54E8-46AB8F26620F}"/>
                    </a:ext>
                  </a:extLst>
                </p:cNvPr>
                <p:cNvSpPr/>
                <p:nvPr/>
              </p:nvSpPr>
              <p:spPr>
                <a:xfrm>
                  <a:off x="7106964" y="2745880"/>
                  <a:ext cx="452677" cy="279502"/>
                </a:xfrm>
                <a:custGeom>
                  <a:avLst/>
                  <a:gdLst>
                    <a:gd name="connsiteX0" fmla="*/ 13355 w 452677"/>
                    <a:gd name="connsiteY0" fmla="*/ 279502 h 279502"/>
                    <a:gd name="connsiteX1" fmla="*/ 19241 w 452677"/>
                    <a:gd name="connsiteY1" fmla="*/ 229649 h 279502"/>
                    <a:gd name="connsiteX2" fmla="*/ 36900 w 452677"/>
                    <a:gd name="connsiteY2" fmla="*/ 199683 h 279502"/>
                    <a:gd name="connsiteX3" fmla="*/ 38958 w 452677"/>
                    <a:gd name="connsiteY3" fmla="*/ 171108 h 279502"/>
                    <a:gd name="connsiteX4" fmla="*/ 37005 w 452677"/>
                    <a:gd name="connsiteY4" fmla="*/ 164860 h 279502"/>
                    <a:gd name="connsiteX5" fmla="*/ 43025 w 452677"/>
                    <a:gd name="connsiteY5" fmla="*/ 156487 h 279502"/>
                    <a:gd name="connsiteX6" fmla="*/ 60398 w 452677"/>
                    <a:gd name="connsiteY6" fmla="*/ 107557 h 279502"/>
                    <a:gd name="connsiteX7" fmla="*/ 115196 w 452677"/>
                    <a:gd name="connsiteY7" fmla="*/ 92374 h 279502"/>
                    <a:gd name="connsiteX8" fmla="*/ 157915 w 452677"/>
                    <a:gd name="connsiteY8" fmla="*/ 93317 h 279502"/>
                    <a:gd name="connsiteX9" fmla="*/ 182128 w 452677"/>
                    <a:gd name="connsiteY9" fmla="*/ 58160 h 279502"/>
                    <a:gd name="connsiteX10" fmla="*/ 214294 w 452677"/>
                    <a:gd name="connsiteY10" fmla="*/ 64476 h 279502"/>
                    <a:gd name="connsiteX11" fmla="*/ 245936 w 452677"/>
                    <a:gd name="connsiteY11" fmla="*/ 51950 h 279502"/>
                    <a:gd name="connsiteX12" fmla="*/ 295647 w 452677"/>
                    <a:gd name="connsiteY12" fmla="*/ 86288 h 279502"/>
                    <a:gd name="connsiteX13" fmla="*/ 304410 w 452677"/>
                    <a:gd name="connsiteY13" fmla="*/ 87116 h 279502"/>
                    <a:gd name="connsiteX14" fmla="*/ 306962 w 452677"/>
                    <a:gd name="connsiteY14" fmla="*/ 95746 h 279502"/>
                    <a:gd name="connsiteX15" fmla="*/ 348587 w 452677"/>
                    <a:gd name="connsiteY15" fmla="*/ 127207 h 279502"/>
                    <a:gd name="connsiteX16" fmla="*/ 368380 w 452677"/>
                    <a:gd name="connsiteY16" fmla="*/ 164517 h 279502"/>
                    <a:gd name="connsiteX17" fmla="*/ 377219 w 452677"/>
                    <a:gd name="connsiteY17" fmla="*/ 168431 h 279502"/>
                    <a:gd name="connsiteX18" fmla="*/ 377000 w 452677"/>
                    <a:gd name="connsiteY18" fmla="*/ 172279 h 279502"/>
                    <a:gd name="connsiteX19" fmla="*/ 376238 w 452677"/>
                    <a:gd name="connsiteY19" fmla="*/ 201702 h 279502"/>
                    <a:gd name="connsiteX20" fmla="*/ 399888 w 452677"/>
                    <a:gd name="connsiteY20" fmla="*/ 214390 h 279502"/>
                    <a:gd name="connsiteX21" fmla="*/ 397708 w 452677"/>
                    <a:gd name="connsiteY21" fmla="*/ 234659 h 279502"/>
                    <a:gd name="connsiteX22" fmla="*/ 414976 w 452677"/>
                    <a:gd name="connsiteY22" fmla="*/ 239412 h 279502"/>
                    <a:gd name="connsiteX23" fmla="*/ 451571 w 452677"/>
                    <a:gd name="connsiteY23" fmla="*/ 210227 h 279502"/>
                    <a:gd name="connsiteX24" fmla="*/ 401336 w 452677"/>
                    <a:gd name="connsiteY24" fmla="*/ 120244 h 279502"/>
                    <a:gd name="connsiteX25" fmla="*/ 324231 w 452677"/>
                    <a:gd name="connsiteY25" fmla="*/ 36777 h 279502"/>
                    <a:gd name="connsiteX26" fmla="*/ 281759 w 452677"/>
                    <a:gd name="connsiteY26" fmla="*/ 13860 h 279502"/>
                    <a:gd name="connsiteX27" fmla="*/ 227353 w 452677"/>
                    <a:gd name="connsiteY27" fmla="*/ 3201 h 279502"/>
                    <a:gd name="connsiteX28" fmla="*/ 154896 w 452677"/>
                    <a:gd name="connsiteY28" fmla="*/ 2792 h 279502"/>
                    <a:gd name="connsiteX29" fmla="*/ 45482 w 452677"/>
                    <a:gd name="connsiteY29" fmla="*/ 79487 h 279502"/>
                    <a:gd name="connsiteX30" fmla="*/ 15679 w 452677"/>
                    <a:gd name="connsiteY30" fmla="*/ 121330 h 279502"/>
                    <a:gd name="connsiteX31" fmla="*/ 1467 w 452677"/>
                    <a:gd name="connsiteY31" fmla="*/ 180433 h 279502"/>
                    <a:gd name="connsiteX32" fmla="*/ 8544 w 452677"/>
                    <a:gd name="connsiteY32" fmla="*/ 267244 h 279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452677" h="279502">
                      <a:moveTo>
                        <a:pt x="13355" y="279502"/>
                      </a:moveTo>
                      <a:cubicBezTo>
                        <a:pt x="24203" y="263415"/>
                        <a:pt x="28090" y="246517"/>
                        <a:pt x="19241" y="229649"/>
                      </a:cubicBezTo>
                      <a:cubicBezTo>
                        <a:pt x="30547" y="227972"/>
                        <a:pt x="34938" y="210780"/>
                        <a:pt x="36900" y="199683"/>
                      </a:cubicBezTo>
                      <a:cubicBezTo>
                        <a:pt x="38862" y="188586"/>
                        <a:pt x="44054" y="181061"/>
                        <a:pt x="38958" y="171108"/>
                      </a:cubicBezTo>
                      <a:cubicBezTo>
                        <a:pt x="37957" y="169146"/>
                        <a:pt x="36853" y="167079"/>
                        <a:pt x="37005" y="164860"/>
                      </a:cubicBezTo>
                      <a:cubicBezTo>
                        <a:pt x="37243" y="161383"/>
                        <a:pt x="40367" y="158840"/>
                        <a:pt x="43025" y="156487"/>
                      </a:cubicBezTo>
                      <a:cubicBezTo>
                        <a:pt x="56693" y="144362"/>
                        <a:pt x="63504" y="125178"/>
                        <a:pt x="60398" y="107557"/>
                      </a:cubicBezTo>
                      <a:cubicBezTo>
                        <a:pt x="79477" y="107052"/>
                        <a:pt x="98498" y="101785"/>
                        <a:pt x="115196" y="92374"/>
                      </a:cubicBezTo>
                      <a:cubicBezTo>
                        <a:pt x="127902" y="99756"/>
                        <a:pt x="144609" y="100118"/>
                        <a:pt x="157915" y="93317"/>
                      </a:cubicBezTo>
                      <a:cubicBezTo>
                        <a:pt x="171222" y="86516"/>
                        <a:pt x="180690" y="72762"/>
                        <a:pt x="182128" y="58160"/>
                      </a:cubicBezTo>
                      <a:cubicBezTo>
                        <a:pt x="190796" y="65190"/>
                        <a:pt x="203130" y="66600"/>
                        <a:pt x="214294" y="64476"/>
                      </a:cubicBezTo>
                      <a:cubicBezTo>
                        <a:pt x="225457" y="62361"/>
                        <a:pt x="235792" y="57122"/>
                        <a:pt x="245936" y="51950"/>
                      </a:cubicBezTo>
                      <a:cubicBezTo>
                        <a:pt x="250403" y="73534"/>
                        <a:pt x="273358" y="89393"/>
                        <a:pt x="295647" y="86288"/>
                      </a:cubicBezTo>
                      <a:cubicBezTo>
                        <a:pt x="298657" y="85869"/>
                        <a:pt x="302086" y="85250"/>
                        <a:pt x="304410" y="87116"/>
                      </a:cubicBezTo>
                      <a:cubicBezTo>
                        <a:pt x="306839" y="89060"/>
                        <a:pt x="306791" y="92650"/>
                        <a:pt x="306962" y="95746"/>
                      </a:cubicBezTo>
                      <a:cubicBezTo>
                        <a:pt x="308068" y="115358"/>
                        <a:pt x="328956" y="131151"/>
                        <a:pt x="348587" y="127207"/>
                      </a:cubicBezTo>
                      <a:cubicBezTo>
                        <a:pt x="340624" y="142019"/>
                        <a:pt x="351635" y="162774"/>
                        <a:pt x="368380" y="164517"/>
                      </a:cubicBezTo>
                      <a:cubicBezTo>
                        <a:pt x="371818" y="164879"/>
                        <a:pt x="376238" y="165174"/>
                        <a:pt x="377219" y="168431"/>
                      </a:cubicBezTo>
                      <a:cubicBezTo>
                        <a:pt x="377591" y="169670"/>
                        <a:pt x="377295" y="171013"/>
                        <a:pt x="377000" y="172279"/>
                      </a:cubicBezTo>
                      <a:cubicBezTo>
                        <a:pt x="374743" y="182014"/>
                        <a:pt x="372809" y="192406"/>
                        <a:pt x="376238" y="201702"/>
                      </a:cubicBezTo>
                      <a:cubicBezTo>
                        <a:pt x="379667" y="210989"/>
                        <a:pt x="390497" y="218219"/>
                        <a:pt x="399888" y="214390"/>
                      </a:cubicBezTo>
                      <a:cubicBezTo>
                        <a:pt x="396974" y="220809"/>
                        <a:pt x="394926" y="228287"/>
                        <a:pt x="397708" y="234659"/>
                      </a:cubicBezTo>
                      <a:cubicBezTo>
                        <a:pt x="400489" y="241031"/>
                        <a:pt x="409975" y="244460"/>
                        <a:pt x="414976" y="239412"/>
                      </a:cubicBezTo>
                      <a:cubicBezTo>
                        <a:pt x="417100" y="237269"/>
                        <a:pt x="450933" y="213132"/>
                        <a:pt x="451571" y="210227"/>
                      </a:cubicBezTo>
                      <a:cubicBezTo>
                        <a:pt x="459877" y="172632"/>
                        <a:pt x="419253" y="153925"/>
                        <a:pt x="401336" y="120244"/>
                      </a:cubicBezTo>
                      <a:cubicBezTo>
                        <a:pt x="383420" y="86573"/>
                        <a:pt x="355702" y="58713"/>
                        <a:pt x="324231" y="36777"/>
                      </a:cubicBezTo>
                      <a:cubicBezTo>
                        <a:pt x="311030" y="27576"/>
                        <a:pt x="297018" y="19289"/>
                        <a:pt x="281759" y="13860"/>
                      </a:cubicBezTo>
                      <a:cubicBezTo>
                        <a:pt x="264367" y="7678"/>
                        <a:pt x="245783" y="5344"/>
                        <a:pt x="227353" y="3201"/>
                      </a:cubicBezTo>
                      <a:cubicBezTo>
                        <a:pt x="203302" y="401"/>
                        <a:pt x="178737" y="-2133"/>
                        <a:pt x="154896" y="2792"/>
                      </a:cubicBezTo>
                      <a:cubicBezTo>
                        <a:pt x="110481" y="11974"/>
                        <a:pt x="75238" y="45378"/>
                        <a:pt x="45482" y="79487"/>
                      </a:cubicBezTo>
                      <a:cubicBezTo>
                        <a:pt x="34167" y="92460"/>
                        <a:pt x="23127" y="105928"/>
                        <a:pt x="15679" y="121330"/>
                      </a:cubicBezTo>
                      <a:cubicBezTo>
                        <a:pt x="6763" y="139761"/>
                        <a:pt x="3344" y="160211"/>
                        <a:pt x="1467" y="180433"/>
                      </a:cubicBezTo>
                      <a:cubicBezTo>
                        <a:pt x="-1247" y="209646"/>
                        <a:pt x="-885" y="239640"/>
                        <a:pt x="8544" y="267244"/>
                      </a:cubicBezTo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3" name="Freeform: Shape 392">
                  <a:extLst>
                    <a:ext uri="{FF2B5EF4-FFF2-40B4-BE49-F238E27FC236}">
                      <a16:creationId xmlns:a16="http://schemas.microsoft.com/office/drawing/2014/main" id="{EC445822-D80A-361B-B04C-8CBF12B3F8C6}"/>
                    </a:ext>
                  </a:extLst>
                </p:cNvPr>
                <p:cNvSpPr/>
                <p:nvPr/>
              </p:nvSpPr>
              <p:spPr>
                <a:xfrm>
                  <a:off x="7074832" y="2677537"/>
                  <a:ext cx="526196" cy="329100"/>
                </a:xfrm>
                <a:custGeom>
                  <a:avLst/>
                  <a:gdLst>
                    <a:gd name="connsiteX0" fmla="*/ 19245 w 526196"/>
                    <a:gd name="connsiteY0" fmla="*/ 329100 h 329100"/>
                    <a:gd name="connsiteX1" fmla="*/ 19702 w 526196"/>
                    <a:gd name="connsiteY1" fmla="*/ 319461 h 329100"/>
                    <a:gd name="connsiteX2" fmla="*/ 21588 w 526196"/>
                    <a:gd name="connsiteY2" fmla="*/ 307907 h 329100"/>
                    <a:gd name="connsiteX3" fmla="*/ 19569 w 526196"/>
                    <a:gd name="connsiteY3" fmla="*/ 292401 h 329100"/>
                    <a:gd name="connsiteX4" fmla="*/ 11044 w 526196"/>
                    <a:gd name="connsiteY4" fmla="*/ 274551 h 329100"/>
                    <a:gd name="connsiteX5" fmla="*/ 1785 w 526196"/>
                    <a:gd name="connsiteY5" fmla="*/ 252681 h 329100"/>
                    <a:gd name="connsiteX6" fmla="*/ 1138 w 526196"/>
                    <a:gd name="connsiteY6" fmla="*/ 225278 h 329100"/>
                    <a:gd name="connsiteX7" fmla="*/ 5605 w 526196"/>
                    <a:gd name="connsiteY7" fmla="*/ 210790 h 329100"/>
                    <a:gd name="connsiteX8" fmla="*/ 13482 w 526196"/>
                    <a:gd name="connsiteY8" fmla="*/ 196855 h 329100"/>
                    <a:gd name="connsiteX9" fmla="*/ 20454 w 526196"/>
                    <a:gd name="connsiteY9" fmla="*/ 182139 h 329100"/>
                    <a:gd name="connsiteX10" fmla="*/ 21273 w 526196"/>
                    <a:gd name="connsiteY10" fmla="*/ 165213 h 329100"/>
                    <a:gd name="connsiteX11" fmla="*/ 26550 w 526196"/>
                    <a:gd name="connsiteY11" fmla="*/ 128809 h 329100"/>
                    <a:gd name="connsiteX12" fmla="*/ 45543 w 526196"/>
                    <a:gd name="connsiteY12" fmla="*/ 93919 h 329100"/>
                    <a:gd name="connsiteX13" fmla="*/ 60479 w 526196"/>
                    <a:gd name="connsiteY13" fmla="*/ 79136 h 329100"/>
                    <a:gd name="connsiteX14" fmla="*/ 79081 w 526196"/>
                    <a:gd name="connsiteY14" fmla="*/ 68020 h 329100"/>
                    <a:gd name="connsiteX15" fmla="*/ 89472 w 526196"/>
                    <a:gd name="connsiteY15" fmla="*/ 64210 h 329100"/>
                    <a:gd name="connsiteX16" fmla="*/ 100188 w 526196"/>
                    <a:gd name="connsiteY16" fmla="*/ 61438 h 329100"/>
                    <a:gd name="connsiteX17" fmla="*/ 120114 w 526196"/>
                    <a:gd name="connsiteY17" fmla="*/ 52351 h 329100"/>
                    <a:gd name="connsiteX18" fmla="*/ 137793 w 526196"/>
                    <a:gd name="connsiteY18" fmla="*/ 37854 h 329100"/>
                    <a:gd name="connsiteX19" fmla="*/ 157252 w 526196"/>
                    <a:gd name="connsiteY19" fmla="*/ 24558 h 329100"/>
                    <a:gd name="connsiteX20" fmla="*/ 179008 w 526196"/>
                    <a:gd name="connsiteY20" fmla="*/ 14375 h 329100"/>
                    <a:gd name="connsiteX21" fmla="*/ 202658 w 526196"/>
                    <a:gd name="connsiteY21" fmla="*/ 8317 h 329100"/>
                    <a:gd name="connsiteX22" fmla="*/ 251188 w 526196"/>
                    <a:gd name="connsiteY22" fmla="*/ 15347 h 329100"/>
                    <a:gd name="connsiteX23" fmla="*/ 255579 w 526196"/>
                    <a:gd name="connsiteY23" fmla="*/ 17671 h 329100"/>
                    <a:gd name="connsiteX24" fmla="*/ 254179 w 526196"/>
                    <a:gd name="connsiteY24" fmla="*/ 17757 h 329100"/>
                    <a:gd name="connsiteX25" fmla="*/ 324111 w 526196"/>
                    <a:gd name="connsiteY25" fmla="*/ 1097 h 329100"/>
                    <a:gd name="connsiteX26" fmla="*/ 382747 w 526196"/>
                    <a:gd name="connsiteY26" fmla="*/ 34473 h 329100"/>
                    <a:gd name="connsiteX27" fmla="*/ 381823 w 526196"/>
                    <a:gd name="connsiteY27" fmla="*/ 34016 h 329100"/>
                    <a:gd name="connsiteX28" fmla="*/ 414084 w 526196"/>
                    <a:gd name="connsiteY28" fmla="*/ 35540 h 329100"/>
                    <a:gd name="connsiteX29" fmla="*/ 443898 w 526196"/>
                    <a:gd name="connsiteY29" fmla="*/ 44427 h 329100"/>
                    <a:gd name="connsiteX30" fmla="*/ 465034 w 526196"/>
                    <a:gd name="connsiteY30" fmla="*/ 65115 h 329100"/>
                    <a:gd name="connsiteX31" fmla="*/ 469111 w 526196"/>
                    <a:gd name="connsiteY31" fmla="*/ 92966 h 329100"/>
                    <a:gd name="connsiteX32" fmla="*/ 468491 w 526196"/>
                    <a:gd name="connsiteY32" fmla="*/ 91775 h 329100"/>
                    <a:gd name="connsiteX33" fmla="*/ 502657 w 526196"/>
                    <a:gd name="connsiteY33" fmla="*/ 121303 h 329100"/>
                    <a:gd name="connsiteX34" fmla="*/ 511363 w 526196"/>
                    <a:gd name="connsiteY34" fmla="*/ 161003 h 329100"/>
                    <a:gd name="connsiteX35" fmla="*/ 509697 w 526196"/>
                    <a:gd name="connsiteY35" fmla="*/ 170471 h 329100"/>
                    <a:gd name="connsiteX36" fmla="*/ 507525 w 526196"/>
                    <a:gd name="connsiteY36" fmla="*/ 179310 h 329100"/>
                    <a:gd name="connsiteX37" fmla="*/ 508125 w 526196"/>
                    <a:gd name="connsiteY37" fmla="*/ 187654 h 329100"/>
                    <a:gd name="connsiteX38" fmla="*/ 511773 w 526196"/>
                    <a:gd name="connsiteY38" fmla="*/ 195112 h 329100"/>
                    <a:gd name="connsiteX39" fmla="*/ 523556 w 526196"/>
                    <a:gd name="connsiteY39" fmla="*/ 223097 h 329100"/>
                    <a:gd name="connsiteX40" fmla="*/ 525784 w 526196"/>
                    <a:gd name="connsiteY40" fmla="*/ 247471 h 329100"/>
                    <a:gd name="connsiteX41" fmla="*/ 519565 w 526196"/>
                    <a:gd name="connsiteY41" fmla="*/ 264578 h 329100"/>
                    <a:gd name="connsiteX42" fmla="*/ 512602 w 526196"/>
                    <a:gd name="connsiteY42" fmla="*/ 273541 h 329100"/>
                    <a:gd name="connsiteX43" fmla="*/ 510887 w 526196"/>
                    <a:gd name="connsiteY43" fmla="*/ 276970 h 329100"/>
                    <a:gd name="connsiteX44" fmla="*/ 512335 w 526196"/>
                    <a:gd name="connsiteY44" fmla="*/ 273379 h 329100"/>
                    <a:gd name="connsiteX45" fmla="*/ 519050 w 526196"/>
                    <a:gd name="connsiteY45" fmla="*/ 264254 h 329100"/>
                    <a:gd name="connsiteX46" fmla="*/ 524879 w 526196"/>
                    <a:gd name="connsiteY46" fmla="*/ 247385 h 329100"/>
                    <a:gd name="connsiteX47" fmla="*/ 522413 w 526196"/>
                    <a:gd name="connsiteY47" fmla="*/ 223420 h 329100"/>
                    <a:gd name="connsiteX48" fmla="*/ 510516 w 526196"/>
                    <a:gd name="connsiteY48" fmla="*/ 195807 h 329100"/>
                    <a:gd name="connsiteX49" fmla="*/ 506705 w 526196"/>
                    <a:gd name="connsiteY49" fmla="*/ 188140 h 329100"/>
                    <a:gd name="connsiteX50" fmla="*/ 505991 w 526196"/>
                    <a:gd name="connsiteY50" fmla="*/ 179110 h 329100"/>
                    <a:gd name="connsiteX51" fmla="*/ 508144 w 526196"/>
                    <a:gd name="connsiteY51" fmla="*/ 170100 h 329100"/>
                    <a:gd name="connsiteX52" fmla="*/ 509716 w 526196"/>
                    <a:gd name="connsiteY52" fmla="*/ 160870 h 329100"/>
                    <a:gd name="connsiteX53" fmla="*/ 501029 w 526196"/>
                    <a:gd name="connsiteY53" fmla="*/ 122217 h 329100"/>
                    <a:gd name="connsiteX54" fmla="*/ 467758 w 526196"/>
                    <a:gd name="connsiteY54" fmla="*/ 93661 h 329100"/>
                    <a:gd name="connsiteX55" fmla="*/ 466901 w 526196"/>
                    <a:gd name="connsiteY55" fmla="*/ 93357 h 329100"/>
                    <a:gd name="connsiteX56" fmla="*/ 467139 w 526196"/>
                    <a:gd name="connsiteY56" fmla="*/ 92480 h 329100"/>
                    <a:gd name="connsiteX57" fmla="*/ 463157 w 526196"/>
                    <a:gd name="connsiteY57" fmla="*/ 66144 h 329100"/>
                    <a:gd name="connsiteX58" fmla="*/ 442802 w 526196"/>
                    <a:gd name="connsiteY58" fmla="*/ 46332 h 329100"/>
                    <a:gd name="connsiteX59" fmla="*/ 413751 w 526196"/>
                    <a:gd name="connsiteY59" fmla="*/ 37759 h 329100"/>
                    <a:gd name="connsiteX60" fmla="*/ 381776 w 526196"/>
                    <a:gd name="connsiteY60" fmla="*/ 36302 h 329100"/>
                    <a:gd name="connsiteX61" fmla="*/ 381194 w 526196"/>
                    <a:gd name="connsiteY61" fmla="*/ 36302 h 329100"/>
                    <a:gd name="connsiteX62" fmla="*/ 380852 w 526196"/>
                    <a:gd name="connsiteY62" fmla="*/ 35845 h 329100"/>
                    <a:gd name="connsiteX63" fmla="*/ 323711 w 526196"/>
                    <a:gd name="connsiteY63" fmla="*/ 3450 h 329100"/>
                    <a:gd name="connsiteX64" fmla="*/ 255665 w 526196"/>
                    <a:gd name="connsiteY64" fmla="*/ 19652 h 329100"/>
                    <a:gd name="connsiteX65" fmla="*/ 255027 w 526196"/>
                    <a:gd name="connsiteY65" fmla="*/ 20138 h 329100"/>
                    <a:gd name="connsiteX66" fmla="*/ 254265 w 526196"/>
                    <a:gd name="connsiteY66" fmla="*/ 19738 h 329100"/>
                    <a:gd name="connsiteX67" fmla="*/ 250026 w 526196"/>
                    <a:gd name="connsiteY67" fmla="*/ 17500 h 329100"/>
                    <a:gd name="connsiteX68" fmla="*/ 202972 w 526196"/>
                    <a:gd name="connsiteY68" fmla="*/ 10699 h 329100"/>
                    <a:gd name="connsiteX69" fmla="*/ 179827 w 526196"/>
                    <a:gd name="connsiteY69" fmla="*/ 16614 h 329100"/>
                    <a:gd name="connsiteX70" fmla="*/ 158453 w 526196"/>
                    <a:gd name="connsiteY70" fmla="*/ 26596 h 329100"/>
                    <a:gd name="connsiteX71" fmla="*/ 139298 w 526196"/>
                    <a:gd name="connsiteY71" fmla="*/ 39655 h 329100"/>
                    <a:gd name="connsiteX72" fmla="*/ 121486 w 526196"/>
                    <a:gd name="connsiteY72" fmla="*/ 54209 h 329100"/>
                    <a:gd name="connsiteX73" fmla="*/ 111542 w 526196"/>
                    <a:gd name="connsiteY73" fmla="*/ 60029 h 329100"/>
                    <a:gd name="connsiteX74" fmla="*/ 100769 w 526196"/>
                    <a:gd name="connsiteY74" fmla="*/ 63629 h 329100"/>
                    <a:gd name="connsiteX75" fmla="*/ 90092 w 526196"/>
                    <a:gd name="connsiteY75" fmla="*/ 66363 h 329100"/>
                    <a:gd name="connsiteX76" fmla="*/ 79986 w 526196"/>
                    <a:gd name="connsiteY76" fmla="*/ 70049 h 329100"/>
                    <a:gd name="connsiteX77" fmla="*/ 61860 w 526196"/>
                    <a:gd name="connsiteY77" fmla="*/ 80831 h 329100"/>
                    <a:gd name="connsiteX78" fmla="*/ 47229 w 526196"/>
                    <a:gd name="connsiteY78" fmla="*/ 95243 h 329100"/>
                    <a:gd name="connsiteX79" fmla="*/ 28512 w 526196"/>
                    <a:gd name="connsiteY79" fmla="*/ 129399 h 329100"/>
                    <a:gd name="connsiteX80" fmla="*/ 23188 w 526196"/>
                    <a:gd name="connsiteY80" fmla="*/ 165137 h 329100"/>
                    <a:gd name="connsiteX81" fmla="*/ 22245 w 526196"/>
                    <a:gd name="connsiteY81" fmla="*/ 182530 h 329100"/>
                    <a:gd name="connsiteX82" fmla="*/ 14978 w 526196"/>
                    <a:gd name="connsiteY82" fmla="*/ 197741 h 329100"/>
                    <a:gd name="connsiteX83" fmla="*/ 7138 w 526196"/>
                    <a:gd name="connsiteY83" fmla="*/ 211419 h 329100"/>
                    <a:gd name="connsiteX84" fmla="*/ 2690 w 526196"/>
                    <a:gd name="connsiteY84" fmla="*/ 225535 h 329100"/>
                    <a:gd name="connsiteX85" fmla="*/ 3147 w 526196"/>
                    <a:gd name="connsiteY85" fmla="*/ 252348 h 329100"/>
                    <a:gd name="connsiteX86" fmla="*/ 12101 w 526196"/>
                    <a:gd name="connsiteY86" fmla="*/ 273998 h 329100"/>
                    <a:gd name="connsiteX87" fmla="*/ 20502 w 526196"/>
                    <a:gd name="connsiteY87" fmla="*/ 292096 h 329100"/>
                    <a:gd name="connsiteX88" fmla="*/ 22340 w 526196"/>
                    <a:gd name="connsiteY88" fmla="*/ 307964 h 329100"/>
                    <a:gd name="connsiteX89" fmla="*/ 20216 w 526196"/>
                    <a:gd name="connsiteY89" fmla="*/ 319537 h 329100"/>
                    <a:gd name="connsiteX90" fmla="*/ 19330 w 526196"/>
                    <a:gd name="connsiteY90" fmla="*/ 326662 h 329100"/>
                    <a:gd name="connsiteX91" fmla="*/ 19245 w 526196"/>
                    <a:gd name="connsiteY91" fmla="*/ 329100 h 3291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</a:cxnLst>
                  <a:rect l="l" t="t" r="r" b="b"/>
                  <a:pathLst>
                    <a:path w="526196" h="329100">
                      <a:moveTo>
                        <a:pt x="19245" y="329100"/>
                      </a:moveTo>
                      <a:cubicBezTo>
                        <a:pt x="19245" y="329100"/>
                        <a:pt x="18616" y="325757"/>
                        <a:pt x="19702" y="319461"/>
                      </a:cubicBezTo>
                      <a:cubicBezTo>
                        <a:pt x="20178" y="316318"/>
                        <a:pt x="21121" y="312479"/>
                        <a:pt x="21588" y="307907"/>
                      </a:cubicBezTo>
                      <a:cubicBezTo>
                        <a:pt x="21997" y="303354"/>
                        <a:pt x="21550" y="298001"/>
                        <a:pt x="19569" y="292401"/>
                      </a:cubicBezTo>
                      <a:cubicBezTo>
                        <a:pt x="17711" y="286762"/>
                        <a:pt x="14520" y="280933"/>
                        <a:pt x="11044" y="274551"/>
                      </a:cubicBezTo>
                      <a:cubicBezTo>
                        <a:pt x="7577" y="268198"/>
                        <a:pt x="3729" y="261092"/>
                        <a:pt x="1785" y="252681"/>
                      </a:cubicBezTo>
                      <a:cubicBezTo>
                        <a:pt x="-224" y="244337"/>
                        <a:pt x="-672" y="234946"/>
                        <a:pt x="1138" y="225278"/>
                      </a:cubicBezTo>
                      <a:cubicBezTo>
                        <a:pt x="2043" y="220449"/>
                        <a:pt x="3500" y="215562"/>
                        <a:pt x="5605" y="210790"/>
                      </a:cubicBezTo>
                      <a:cubicBezTo>
                        <a:pt x="7672" y="205980"/>
                        <a:pt x="10577" y="201418"/>
                        <a:pt x="13482" y="196855"/>
                      </a:cubicBezTo>
                      <a:cubicBezTo>
                        <a:pt x="16349" y="192283"/>
                        <a:pt x="19169" y="187483"/>
                        <a:pt x="20454" y="182139"/>
                      </a:cubicBezTo>
                      <a:cubicBezTo>
                        <a:pt x="21750" y="176786"/>
                        <a:pt x="21454" y="171062"/>
                        <a:pt x="21273" y="165213"/>
                      </a:cubicBezTo>
                      <a:cubicBezTo>
                        <a:pt x="20893" y="153412"/>
                        <a:pt x="22474" y="140982"/>
                        <a:pt x="26550" y="128809"/>
                      </a:cubicBezTo>
                      <a:cubicBezTo>
                        <a:pt x="30580" y="116655"/>
                        <a:pt x="36685" y="104539"/>
                        <a:pt x="45543" y="93919"/>
                      </a:cubicBezTo>
                      <a:cubicBezTo>
                        <a:pt x="49782" y="88451"/>
                        <a:pt x="55020" y="83708"/>
                        <a:pt x="60479" y="79136"/>
                      </a:cubicBezTo>
                      <a:cubicBezTo>
                        <a:pt x="66213" y="74897"/>
                        <a:pt x="72289" y="70859"/>
                        <a:pt x="79081" y="68020"/>
                      </a:cubicBezTo>
                      <a:cubicBezTo>
                        <a:pt x="82405" y="66477"/>
                        <a:pt x="85967" y="65401"/>
                        <a:pt x="89472" y="64210"/>
                      </a:cubicBezTo>
                      <a:cubicBezTo>
                        <a:pt x="93035" y="63191"/>
                        <a:pt x="96635" y="62372"/>
                        <a:pt x="100188" y="61438"/>
                      </a:cubicBezTo>
                      <a:cubicBezTo>
                        <a:pt x="107351" y="59705"/>
                        <a:pt x="114104" y="56847"/>
                        <a:pt x="120114" y="52351"/>
                      </a:cubicBezTo>
                      <a:cubicBezTo>
                        <a:pt x="126201" y="48018"/>
                        <a:pt x="131668" y="42684"/>
                        <a:pt x="137793" y="37854"/>
                      </a:cubicBezTo>
                      <a:cubicBezTo>
                        <a:pt x="143794" y="32882"/>
                        <a:pt x="150413" y="28568"/>
                        <a:pt x="157252" y="24558"/>
                      </a:cubicBezTo>
                      <a:cubicBezTo>
                        <a:pt x="164120" y="20548"/>
                        <a:pt x="171454" y="17261"/>
                        <a:pt x="179008" y="14375"/>
                      </a:cubicBezTo>
                      <a:cubicBezTo>
                        <a:pt x="186608" y="11623"/>
                        <a:pt x="194543" y="9594"/>
                        <a:pt x="202658" y="8317"/>
                      </a:cubicBezTo>
                      <a:cubicBezTo>
                        <a:pt x="218841" y="6050"/>
                        <a:pt x="236262" y="7536"/>
                        <a:pt x="251188" y="15347"/>
                      </a:cubicBezTo>
                      <a:cubicBezTo>
                        <a:pt x="252664" y="16128"/>
                        <a:pt x="254131" y="16899"/>
                        <a:pt x="255579" y="17671"/>
                      </a:cubicBezTo>
                      <a:lnTo>
                        <a:pt x="254179" y="17757"/>
                      </a:lnTo>
                      <a:cubicBezTo>
                        <a:pt x="274410" y="2383"/>
                        <a:pt x="300632" y="-2427"/>
                        <a:pt x="324111" y="1097"/>
                      </a:cubicBezTo>
                      <a:cubicBezTo>
                        <a:pt x="347695" y="4526"/>
                        <a:pt x="369431" y="16490"/>
                        <a:pt x="382747" y="34473"/>
                      </a:cubicBezTo>
                      <a:lnTo>
                        <a:pt x="381823" y="34016"/>
                      </a:lnTo>
                      <a:cubicBezTo>
                        <a:pt x="392729" y="34063"/>
                        <a:pt x="403540" y="34178"/>
                        <a:pt x="414084" y="35540"/>
                      </a:cubicBezTo>
                      <a:cubicBezTo>
                        <a:pt x="424591" y="36892"/>
                        <a:pt x="434868" y="39550"/>
                        <a:pt x="443898" y="44427"/>
                      </a:cubicBezTo>
                      <a:cubicBezTo>
                        <a:pt x="452880" y="49361"/>
                        <a:pt x="460252" y="56600"/>
                        <a:pt x="465034" y="65115"/>
                      </a:cubicBezTo>
                      <a:cubicBezTo>
                        <a:pt x="469825" y="73583"/>
                        <a:pt x="471673" y="83736"/>
                        <a:pt x="469111" y="92966"/>
                      </a:cubicBezTo>
                      <a:lnTo>
                        <a:pt x="468491" y="91775"/>
                      </a:lnTo>
                      <a:cubicBezTo>
                        <a:pt x="483874" y="97338"/>
                        <a:pt x="495542" y="108720"/>
                        <a:pt x="502657" y="121303"/>
                      </a:cubicBezTo>
                      <a:cubicBezTo>
                        <a:pt x="509811" y="133933"/>
                        <a:pt x="512821" y="148049"/>
                        <a:pt x="511363" y="161003"/>
                      </a:cubicBezTo>
                      <a:cubicBezTo>
                        <a:pt x="511173" y="164261"/>
                        <a:pt x="510335" y="167394"/>
                        <a:pt x="509697" y="170471"/>
                      </a:cubicBezTo>
                      <a:cubicBezTo>
                        <a:pt x="508887" y="173510"/>
                        <a:pt x="507963" y="176415"/>
                        <a:pt x="507525" y="179310"/>
                      </a:cubicBezTo>
                      <a:cubicBezTo>
                        <a:pt x="507068" y="182206"/>
                        <a:pt x="507182" y="185044"/>
                        <a:pt x="508125" y="187654"/>
                      </a:cubicBezTo>
                      <a:cubicBezTo>
                        <a:pt x="509020" y="190283"/>
                        <a:pt x="510449" y="192693"/>
                        <a:pt x="511773" y="195112"/>
                      </a:cubicBezTo>
                      <a:cubicBezTo>
                        <a:pt x="517126" y="204799"/>
                        <a:pt x="521146" y="214219"/>
                        <a:pt x="523556" y="223097"/>
                      </a:cubicBezTo>
                      <a:cubicBezTo>
                        <a:pt x="525937" y="231964"/>
                        <a:pt x="526784" y="240318"/>
                        <a:pt x="525784" y="247471"/>
                      </a:cubicBezTo>
                      <a:cubicBezTo>
                        <a:pt x="524898" y="254634"/>
                        <a:pt x="522327" y="260425"/>
                        <a:pt x="519565" y="264578"/>
                      </a:cubicBezTo>
                      <a:cubicBezTo>
                        <a:pt x="516850" y="268817"/>
                        <a:pt x="513878" y="271331"/>
                        <a:pt x="512602" y="273541"/>
                      </a:cubicBezTo>
                      <a:cubicBezTo>
                        <a:pt x="511202" y="275675"/>
                        <a:pt x="510982" y="277008"/>
                        <a:pt x="510887" y="276970"/>
                      </a:cubicBezTo>
                      <a:cubicBezTo>
                        <a:pt x="510887" y="276970"/>
                        <a:pt x="511002" y="275608"/>
                        <a:pt x="512335" y="273379"/>
                      </a:cubicBezTo>
                      <a:cubicBezTo>
                        <a:pt x="513554" y="271074"/>
                        <a:pt x="516478" y="268455"/>
                        <a:pt x="519050" y="264254"/>
                      </a:cubicBezTo>
                      <a:cubicBezTo>
                        <a:pt x="521688" y="260120"/>
                        <a:pt x="524108" y="254424"/>
                        <a:pt x="524879" y="247385"/>
                      </a:cubicBezTo>
                      <a:cubicBezTo>
                        <a:pt x="525765" y="240366"/>
                        <a:pt x="524851" y="232164"/>
                        <a:pt x="522413" y="223420"/>
                      </a:cubicBezTo>
                      <a:cubicBezTo>
                        <a:pt x="519955" y="214677"/>
                        <a:pt x="515897" y="205380"/>
                        <a:pt x="510516" y="195807"/>
                      </a:cubicBezTo>
                      <a:cubicBezTo>
                        <a:pt x="509182" y="193407"/>
                        <a:pt x="507687" y="190959"/>
                        <a:pt x="506705" y="188140"/>
                      </a:cubicBezTo>
                      <a:cubicBezTo>
                        <a:pt x="505668" y="185340"/>
                        <a:pt x="505525" y="182139"/>
                        <a:pt x="505991" y="179110"/>
                      </a:cubicBezTo>
                      <a:cubicBezTo>
                        <a:pt x="506448" y="176053"/>
                        <a:pt x="507363" y="173090"/>
                        <a:pt x="508144" y="170100"/>
                      </a:cubicBezTo>
                      <a:cubicBezTo>
                        <a:pt x="508744" y="167090"/>
                        <a:pt x="509553" y="164042"/>
                        <a:pt x="509716" y="160870"/>
                      </a:cubicBezTo>
                      <a:cubicBezTo>
                        <a:pt x="511068" y="148249"/>
                        <a:pt x="508058" y="134505"/>
                        <a:pt x="501029" y="122217"/>
                      </a:cubicBezTo>
                      <a:cubicBezTo>
                        <a:pt x="494038" y="109978"/>
                        <a:pt x="482627" y="98967"/>
                        <a:pt x="467758" y="93661"/>
                      </a:cubicBezTo>
                      <a:lnTo>
                        <a:pt x="466901" y="93357"/>
                      </a:lnTo>
                      <a:lnTo>
                        <a:pt x="467139" y="92480"/>
                      </a:lnTo>
                      <a:cubicBezTo>
                        <a:pt x="469501" y="83813"/>
                        <a:pt x="467768" y="74240"/>
                        <a:pt x="463157" y="66144"/>
                      </a:cubicBezTo>
                      <a:cubicBezTo>
                        <a:pt x="458566" y="58009"/>
                        <a:pt x="451432" y="51037"/>
                        <a:pt x="442802" y="46332"/>
                      </a:cubicBezTo>
                      <a:cubicBezTo>
                        <a:pt x="434096" y="41655"/>
                        <a:pt x="424076" y="39064"/>
                        <a:pt x="413751" y="37759"/>
                      </a:cubicBezTo>
                      <a:cubicBezTo>
                        <a:pt x="403398" y="36435"/>
                        <a:pt x="392682" y="36340"/>
                        <a:pt x="381776" y="36302"/>
                      </a:cubicBezTo>
                      <a:lnTo>
                        <a:pt x="381194" y="36302"/>
                      </a:lnTo>
                      <a:lnTo>
                        <a:pt x="380852" y="35845"/>
                      </a:lnTo>
                      <a:cubicBezTo>
                        <a:pt x="367917" y="18423"/>
                        <a:pt x="346743" y="6774"/>
                        <a:pt x="323711" y="3450"/>
                      </a:cubicBezTo>
                      <a:cubicBezTo>
                        <a:pt x="300794" y="21"/>
                        <a:pt x="275248" y="4755"/>
                        <a:pt x="255665" y="19652"/>
                      </a:cubicBezTo>
                      <a:lnTo>
                        <a:pt x="255027" y="20138"/>
                      </a:lnTo>
                      <a:lnTo>
                        <a:pt x="254265" y="19738"/>
                      </a:lnTo>
                      <a:cubicBezTo>
                        <a:pt x="252864" y="19004"/>
                        <a:pt x="251445" y="18252"/>
                        <a:pt x="250026" y="17500"/>
                      </a:cubicBezTo>
                      <a:cubicBezTo>
                        <a:pt x="235634" y="9956"/>
                        <a:pt x="218774" y="8498"/>
                        <a:pt x="202972" y="10699"/>
                      </a:cubicBezTo>
                      <a:cubicBezTo>
                        <a:pt x="195048" y="11937"/>
                        <a:pt x="187285" y="13918"/>
                        <a:pt x="179827" y="16614"/>
                      </a:cubicBezTo>
                      <a:cubicBezTo>
                        <a:pt x="172416" y="19443"/>
                        <a:pt x="165206" y="22662"/>
                        <a:pt x="158453" y="26596"/>
                      </a:cubicBezTo>
                      <a:cubicBezTo>
                        <a:pt x="151718" y="30539"/>
                        <a:pt x="145203" y="34778"/>
                        <a:pt x="139298" y="39655"/>
                      </a:cubicBezTo>
                      <a:cubicBezTo>
                        <a:pt x="133278" y="44370"/>
                        <a:pt x="127763" y="49751"/>
                        <a:pt x="121486" y="54209"/>
                      </a:cubicBezTo>
                      <a:cubicBezTo>
                        <a:pt x="118362" y="56447"/>
                        <a:pt x="115057" y="58457"/>
                        <a:pt x="111542" y="60029"/>
                      </a:cubicBezTo>
                      <a:cubicBezTo>
                        <a:pt x="108018" y="61600"/>
                        <a:pt x="104369" y="62686"/>
                        <a:pt x="100769" y="63629"/>
                      </a:cubicBezTo>
                      <a:cubicBezTo>
                        <a:pt x="97159" y="64572"/>
                        <a:pt x="93578" y="65382"/>
                        <a:pt x="90092" y="66363"/>
                      </a:cubicBezTo>
                      <a:cubicBezTo>
                        <a:pt x="86672" y="67515"/>
                        <a:pt x="83224" y="68554"/>
                        <a:pt x="79986" y="70049"/>
                      </a:cubicBezTo>
                      <a:cubicBezTo>
                        <a:pt x="73385" y="72792"/>
                        <a:pt x="67460" y="76716"/>
                        <a:pt x="61860" y="80831"/>
                      </a:cubicBezTo>
                      <a:cubicBezTo>
                        <a:pt x="56535" y="85279"/>
                        <a:pt x="51392" y="89899"/>
                        <a:pt x="47229" y="95243"/>
                      </a:cubicBezTo>
                      <a:cubicBezTo>
                        <a:pt x="38533" y="105606"/>
                        <a:pt x="32504" y="117483"/>
                        <a:pt x="28512" y="129399"/>
                      </a:cubicBezTo>
                      <a:cubicBezTo>
                        <a:pt x="24464" y="141353"/>
                        <a:pt x="22864" y="153516"/>
                        <a:pt x="23188" y="165137"/>
                      </a:cubicBezTo>
                      <a:cubicBezTo>
                        <a:pt x="23331" y="170957"/>
                        <a:pt x="23636" y="176843"/>
                        <a:pt x="22245" y="182530"/>
                      </a:cubicBezTo>
                      <a:cubicBezTo>
                        <a:pt x="20845" y="188216"/>
                        <a:pt x="17873" y="193150"/>
                        <a:pt x="14978" y="197741"/>
                      </a:cubicBezTo>
                      <a:cubicBezTo>
                        <a:pt x="12025" y="202332"/>
                        <a:pt x="9186" y="206752"/>
                        <a:pt x="7138" y="211419"/>
                      </a:cubicBezTo>
                      <a:cubicBezTo>
                        <a:pt x="5062" y="216067"/>
                        <a:pt x="3605" y="220830"/>
                        <a:pt x="2690" y="225535"/>
                      </a:cubicBezTo>
                      <a:cubicBezTo>
                        <a:pt x="871" y="234965"/>
                        <a:pt x="1242" y="244166"/>
                        <a:pt x="3147" y="252348"/>
                      </a:cubicBezTo>
                      <a:cubicBezTo>
                        <a:pt x="4986" y="260587"/>
                        <a:pt x="8691" y="267597"/>
                        <a:pt x="12101" y="273998"/>
                      </a:cubicBezTo>
                      <a:cubicBezTo>
                        <a:pt x="15521" y="280409"/>
                        <a:pt x="18683" y="286324"/>
                        <a:pt x="20502" y="292096"/>
                      </a:cubicBezTo>
                      <a:cubicBezTo>
                        <a:pt x="22455" y="297811"/>
                        <a:pt x="22836" y="303326"/>
                        <a:pt x="22340" y="307964"/>
                      </a:cubicBezTo>
                      <a:cubicBezTo>
                        <a:pt x="21797" y="312613"/>
                        <a:pt x="20769" y="316423"/>
                        <a:pt x="20216" y="319537"/>
                      </a:cubicBezTo>
                      <a:cubicBezTo>
                        <a:pt x="19616" y="322642"/>
                        <a:pt x="19397" y="325043"/>
                        <a:pt x="19330" y="326662"/>
                      </a:cubicBezTo>
                      <a:cubicBezTo>
                        <a:pt x="19235" y="328272"/>
                        <a:pt x="19311" y="329091"/>
                        <a:pt x="19245" y="32910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4" name="Freeform: Shape 393">
                  <a:extLst>
                    <a:ext uri="{FF2B5EF4-FFF2-40B4-BE49-F238E27FC236}">
                      <a16:creationId xmlns:a16="http://schemas.microsoft.com/office/drawing/2014/main" id="{12E51DA8-64A0-A163-2F5C-4F77AF2FAAB3}"/>
                    </a:ext>
                  </a:extLst>
                </p:cNvPr>
                <p:cNvSpPr/>
                <p:nvPr/>
              </p:nvSpPr>
              <p:spPr>
                <a:xfrm>
                  <a:off x="7199735" y="2694860"/>
                  <a:ext cx="87746" cy="118280"/>
                </a:xfrm>
                <a:custGeom>
                  <a:avLst/>
                  <a:gdLst>
                    <a:gd name="connsiteX0" fmla="*/ 87746 w 87746"/>
                    <a:gd name="connsiteY0" fmla="*/ 1367 h 118280"/>
                    <a:gd name="connsiteX1" fmla="*/ 80860 w 87746"/>
                    <a:gd name="connsiteY1" fmla="*/ 1082 h 118280"/>
                    <a:gd name="connsiteX2" fmla="*/ 62505 w 87746"/>
                    <a:gd name="connsiteY2" fmla="*/ 3872 h 118280"/>
                    <a:gd name="connsiteX3" fmla="*/ 39588 w 87746"/>
                    <a:gd name="connsiteY3" fmla="*/ 18541 h 118280"/>
                    <a:gd name="connsiteX4" fmla="*/ 26253 w 87746"/>
                    <a:gd name="connsiteY4" fmla="*/ 48440 h 118280"/>
                    <a:gd name="connsiteX5" fmla="*/ 26291 w 87746"/>
                    <a:gd name="connsiteY5" fmla="*/ 58365 h 118280"/>
                    <a:gd name="connsiteX6" fmla="*/ 30320 w 87746"/>
                    <a:gd name="connsiteY6" fmla="*/ 65785 h 118280"/>
                    <a:gd name="connsiteX7" fmla="*/ 33263 w 87746"/>
                    <a:gd name="connsiteY7" fmla="*/ 67433 h 118280"/>
                    <a:gd name="connsiteX8" fmla="*/ 29882 w 87746"/>
                    <a:gd name="connsiteY8" fmla="*/ 67976 h 118280"/>
                    <a:gd name="connsiteX9" fmla="*/ 8051 w 87746"/>
                    <a:gd name="connsiteY9" fmla="*/ 81168 h 118280"/>
                    <a:gd name="connsiteX10" fmla="*/ 1536 w 87746"/>
                    <a:gd name="connsiteY10" fmla="*/ 100408 h 118280"/>
                    <a:gd name="connsiteX11" fmla="*/ 4079 w 87746"/>
                    <a:gd name="connsiteY11" fmla="*/ 113724 h 118280"/>
                    <a:gd name="connsiteX12" fmla="*/ 6108 w 87746"/>
                    <a:gd name="connsiteY12" fmla="*/ 118277 h 118280"/>
                    <a:gd name="connsiteX13" fmla="*/ 5250 w 87746"/>
                    <a:gd name="connsiteY13" fmla="*/ 117287 h 118280"/>
                    <a:gd name="connsiteX14" fmla="*/ 3326 w 87746"/>
                    <a:gd name="connsiteY14" fmla="*/ 114058 h 118280"/>
                    <a:gd name="connsiteX15" fmla="*/ 11 w 87746"/>
                    <a:gd name="connsiteY15" fmla="*/ 100437 h 118280"/>
                    <a:gd name="connsiteX16" fmla="*/ 6403 w 87746"/>
                    <a:gd name="connsiteY16" fmla="*/ 79977 h 118280"/>
                    <a:gd name="connsiteX17" fmla="*/ 29558 w 87746"/>
                    <a:gd name="connsiteY17" fmla="*/ 65642 h 118280"/>
                    <a:gd name="connsiteX18" fmla="*/ 29120 w 87746"/>
                    <a:gd name="connsiteY18" fmla="*/ 67833 h 118280"/>
                    <a:gd name="connsiteX19" fmla="*/ 23891 w 87746"/>
                    <a:gd name="connsiteY19" fmla="*/ 58755 h 118280"/>
                    <a:gd name="connsiteX20" fmla="*/ 23824 w 87746"/>
                    <a:gd name="connsiteY20" fmla="*/ 48240 h 118280"/>
                    <a:gd name="connsiteX21" fmla="*/ 37930 w 87746"/>
                    <a:gd name="connsiteY21" fmla="*/ 17064 h 118280"/>
                    <a:gd name="connsiteX22" fmla="*/ 62019 w 87746"/>
                    <a:gd name="connsiteY22" fmla="*/ 2244 h 118280"/>
                    <a:gd name="connsiteX23" fmla="*/ 80936 w 87746"/>
                    <a:gd name="connsiteY23" fmla="*/ 148 h 118280"/>
                    <a:gd name="connsiteX24" fmla="*/ 86032 w 87746"/>
                    <a:gd name="connsiteY24" fmla="*/ 872 h 118280"/>
                    <a:gd name="connsiteX25" fmla="*/ 87746 w 87746"/>
                    <a:gd name="connsiteY25" fmla="*/ 1367 h 118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87746" h="118280">
                      <a:moveTo>
                        <a:pt x="87746" y="1367"/>
                      </a:moveTo>
                      <a:cubicBezTo>
                        <a:pt x="87708" y="1586"/>
                        <a:pt x="85279" y="1167"/>
                        <a:pt x="80860" y="1082"/>
                      </a:cubicBezTo>
                      <a:cubicBezTo>
                        <a:pt x="76469" y="1024"/>
                        <a:pt x="70001" y="1405"/>
                        <a:pt x="62505" y="3872"/>
                      </a:cubicBezTo>
                      <a:cubicBezTo>
                        <a:pt x="55047" y="6273"/>
                        <a:pt x="46532" y="10864"/>
                        <a:pt x="39588" y="18541"/>
                      </a:cubicBezTo>
                      <a:cubicBezTo>
                        <a:pt x="32692" y="26161"/>
                        <a:pt x="27424" y="36753"/>
                        <a:pt x="26253" y="48440"/>
                      </a:cubicBezTo>
                      <a:cubicBezTo>
                        <a:pt x="25919" y="51793"/>
                        <a:pt x="25881" y="55222"/>
                        <a:pt x="26291" y="58365"/>
                      </a:cubicBezTo>
                      <a:cubicBezTo>
                        <a:pt x="26739" y="61480"/>
                        <a:pt x="27948" y="64461"/>
                        <a:pt x="30320" y="65785"/>
                      </a:cubicBezTo>
                      <a:lnTo>
                        <a:pt x="33263" y="67433"/>
                      </a:lnTo>
                      <a:lnTo>
                        <a:pt x="29882" y="67976"/>
                      </a:lnTo>
                      <a:cubicBezTo>
                        <a:pt x="20576" y="69462"/>
                        <a:pt x="12765" y="74891"/>
                        <a:pt x="8051" y="81168"/>
                      </a:cubicBezTo>
                      <a:cubicBezTo>
                        <a:pt x="3221" y="87492"/>
                        <a:pt x="1583" y="94636"/>
                        <a:pt x="1536" y="100408"/>
                      </a:cubicBezTo>
                      <a:cubicBezTo>
                        <a:pt x="1478" y="106238"/>
                        <a:pt x="2888" y="110781"/>
                        <a:pt x="4079" y="113724"/>
                      </a:cubicBezTo>
                      <a:cubicBezTo>
                        <a:pt x="5298" y="116687"/>
                        <a:pt x="6270" y="118182"/>
                        <a:pt x="6108" y="118277"/>
                      </a:cubicBezTo>
                      <a:cubicBezTo>
                        <a:pt x="6050" y="118315"/>
                        <a:pt x="5755" y="117982"/>
                        <a:pt x="5250" y="117287"/>
                      </a:cubicBezTo>
                      <a:cubicBezTo>
                        <a:pt x="4736" y="116601"/>
                        <a:pt x="4059" y="115524"/>
                        <a:pt x="3326" y="114058"/>
                      </a:cubicBezTo>
                      <a:cubicBezTo>
                        <a:pt x="1869" y="111143"/>
                        <a:pt x="164" y="106514"/>
                        <a:pt x="11" y="100437"/>
                      </a:cubicBezTo>
                      <a:cubicBezTo>
                        <a:pt x="-150" y="94436"/>
                        <a:pt x="1374" y="86797"/>
                        <a:pt x="6403" y="79977"/>
                      </a:cubicBezTo>
                      <a:cubicBezTo>
                        <a:pt x="11308" y="73214"/>
                        <a:pt x="19528" y="67318"/>
                        <a:pt x="29558" y="65642"/>
                      </a:cubicBezTo>
                      <a:lnTo>
                        <a:pt x="29120" y="67833"/>
                      </a:lnTo>
                      <a:cubicBezTo>
                        <a:pt x="25758" y="65928"/>
                        <a:pt x="24395" y="62137"/>
                        <a:pt x="23891" y="58755"/>
                      </a:cubicBezTo>
                      <a:cubicBezTo>
                        <a:pt x="23424" y="55269"/>
                        <a:pt x="23472" y="51802"/>
                        <a:pt x="23824" y="48240"/>
                      </a:cubicBezTo>
                      <a:cubicBezTo>
                        <a:pt x="25053" y="35991"/>
                        <a:pt x="30634" y="24951"/>
                        <a:pt x="37930" y="17064"/>
                      </a:cubicBezTo>
                      <a:cubicBezTo>
                        <a:pt x="45293" y="9111"/>
                        <a:pt x="54266" y="4511"/>
                        <a:pt x="62019" y="2244"/>
                      </a:cubicBezTo>
                      <a:cubicBezTo>
                        <a:pt x="69830" y="-80"/>
                        <a:pt x="76478" y="-204"/>
                        <a:pt x="80936" y="148"/>
                      </a:cubicBezTo>
                      <a:cubicBezTo>
                        <a:pt x="83174" y="339"/>
                        <a:pt x="84889" y="596"/>
                        <a:pt x="86032" y="872"/>
                      </a:cubicBezTo>
                      <a:cubicBezTo>
                        <a:pt x="87165" y="1110"/>
                        <a:pt x="87756" y="1282"/>
                        <a:pt x="87746" y="1367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5" name="Freeform: Shape 394">
                  <a:extLst>
                    <a:ext uri="{FF2B5EF4-FFF2-40B4-BE49-F238E27FC236}">
                      <a16:creationId xmlns:a16="http://schemas.microsoft.com/office/drawing/2014/main" id="{4488DD74-45EB-5B50-BFFA-D791A378A6F9}"/>
                    </a:ext>
                  </a:extLst>
                </p:cNvPr>
                <p:cNvSpPr/>
                <p:nvPr/>
              </p:nvSpPr>
              <p:spPr>
                <a:xfrm>
                  <a:off x="7401932" y="2774141"/>
                  <a:ext cx="115142" cy="57340"/>
                </a:xfrm>
                <a:custGeom>
                  <a:avLst/>
                  <a:gdLst>
                    <a:gd name="connsiteX0" fmla="*/ 114569 w 115142"/>
                    <a:gd name="connsiteY0" fmla="*/ 1 h 57340"/>
                    <a:gd name="connsiteX1" fmla="*/ 114998 w 115142"/>
                    <a:gd name="connsiteY1" fmla="*/ 1420 h 57340"/>
                    <a:gd name="connsiteX2" fmla="*/ 114940 w 115142"/>
                    <a:gd name="connsiteY2" fmla="*/ 5696 h 57340"/>
                    <a:gd name="connsiteX3" fmla="*/ 106473 w 115142"/>
                    <a:gd name="connsiteY3" fmla="*/ 18974 h 57340"/>
                    <a:gd name="connsiteX4" fmla="*/ 84155 w 115142"/>
                    <a:gd name="connsiteY4" fmla="*/ 26432 h 57340"/>
                    <a:gd name="connsiteX5" fmla="*/ 70325 w 115142"/>
                    <a:gd name="connsiteY5" fmla="*/ 27271 h 57340"/>
                    <a:gd name="connsiteX6" fmla="*/ 55866 w 115142"/>
                    <a:gd name="connsiteY6" fmla="*/ 22803 h 57340"/>
                    <a:gd name="connsiteX7" fmla="*/ 54867 w 115142"/>
                    <a:gd name="connsiteY7" fmla="*/ 21841 h 57340"/>
                    <a:gd name="connsiteX8" fmla="*/ 56857 w 115142"/>
                    <a:gd name="connsiteY8" fmla="*/ 21565 h 57340"/>
                    <a:gd name="connsiteX9" fmla="*/ 40636 w 115142"/>
                    <a:gd name="connsiteY9" fmla="*/ 44616 h 57340"/>
                    <a:gd name="connsiteX10" fmla="*/ 20662 w 115142"/>
                    <a:gd name="connsiteY10" fmla="*/ 56274 h 57340"/>
                    <a:gd name="connsiteX11" fmla="*/ 5155 w 115142"/>
                    <a:gd name="connsiteY11" fmla="*/ 56436 h 57340"/>
                    <a:gd name="connsiteX12" fmla="*/ 1231 w 115142"/>
                    <a:gd name="connsiteY12" fmla="*/ 54969 h 57340"/>
                    <a:gd name="connsiteX13" fmla="*/ 2 w 115142"/>
                    <a:gd name="connsiteY13" fmla="*/ 54188 h 57340"/>
                    <a:gd name="connsiteX14" fmla="*/ 5384 w 115142"/>
                    <a:gd name="connsiteY14" fmla="*/ 55522 h 57340"/>
                    <a:gd name="connsiteX15" fmla="*/ 20233 w 115142"/>
                    <a:gd name="connsiteY15" fmla="*/ 54636 h 57340"/>
                    <a:gd name="connsiteX16" fmla="*/ 39045 w 115142"/>
                    <a:gd name="connsiteY16" fmla="*/ 43073 h 57340"/>
                    <a:gd name="connsiteX17" fmla="*/ 54685 w 115142"/>
                    <a:gd name="connsiteY17" fmla="*/ 20470 h 57340"/>
                    <a:gd name="connsiteX18" fmla="*/ 55457 w 115142"/>
                    <a:gd name="connsiteY18" fmla="*/ 19022 h 57340"/>
                    <a:gd name="connsiteX19" fmla="*/ 56676 w 115142"/>
                    <a:gd name="connsiteY19" fmla="*/ 20193 h 57340"/>
                    <a:gd name="connsiteX20" fmla="*/ 57505 w 115142"/>
                    <a:gd name="connsiteY20" fmla="*/ 20994 h 57340"/>
                    <a:gd name="connsiteX21" fmla="*/ 70402 w 115142"/>
                    <a:gd name="connsiteY21" fmla="*/ 24908 h 57340"/>
                    <a:gd name="connsiteX22" fmla="*/ 83946 w 115142"/>
                    <a:gd name="connsiteY22" fmla="*/ 24223 h 57340"/>
                    <a:gd name="connsiteX23" fmla="*/ 105406 w 115142"/>
                    <a:gd name="connsiteY23" fmla="*/ 17641 h 57340"/>
                    <a:gd name="connsiteX24" fmla="*/ 113979 w 115142"/>
                    <a:gd name="connsiteY24" fmla="*/ 5544 h 57340"/>
                    <a:gd name="connsiteX25" fmla="*/ 114569 w 115142"/>
                    <a:gd name="connsiteY25" fmla="*/ 1 h 573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115142" h="57340">
                      <a:moveTo>
                        <a:pt x="114569" y="1"/>
                      </a:moveTo>
                      <a:cubicBezTo>
                        <a:pt x="114655" y="-19"/>
                        <a:pt x="114798" y="467"/>
                        <a:pt x="114998" y="1420"/>
                      </a:cubicBezTo>
                      <a:cubicBezTo>
                        <a:pt x="115122" y="2382"/>
                        <a:pt x="115274" y="3839"/>
                        <a:pt x="114940" y="5696"/>
                      </a:cubicBezTo>
                      <a:cubicBezTo>
                        <a:pt x="114398" y="9383"/>
                        <a:pt x="111911" y="14707"/>
                        <a:pt x="106473" y="18974"/>
                      </a:cubicBezTo>
                      <a:cubicBezTo>
                        <a:pt x="101043" y="23337"/>
                        <a:pt x="92900" y="25594"/>
                        <a:pt x="84155" y="26432"/>
                      </a:cubicBezTo>
                      <a:cubicBezTo>
                        <a:pt x="79764" y="26842"/>
                        <a:pt x="75212" y="27309"/>
                        <a:pt x="70325" y="27271"/>
                      </a:cubicBezTo>
                      <a:cubicBezTo>
                        <a:pt x="65553" y="27175"/>
                        <a:pt x="60048" y="26423"/>
                        <a:pt x="55866" y="22803"/>
                      </a:cubicBezTo>
                      <a:cubicBezTo>
                        <a:pt x="55523" y="22470"/>
                        <a:pt x="55180" y="22146"/>
                        <a:pt x="54867" y="21841"/>
                      </a:cubicBezTo>
                      <a:lnTo>
                        <a:pt x="56857" y="21565"/>
                      </a:lnTo>
                      <a:cubicBezTo>
                        <a:pt x="52171" y="30319"/>
                        <a:pt x="46941" y="38453"/>
                        <a:pt x="40636" y="44616"/>
                      </a:cubicBezTo>
                      <a:cubicBezTo>
                        <a:pt x="34435" y="50855"/>
                        <a:pt x="27120" y="54731"/>
                        <a:pt x="20662" y="56274"/>
                      </a:cubicBezTo>
                      <a:cubicBezTo>
                        <a:pt x="14185" y="57903"/>
                        <a:pt x="8661" y="57427"/>
                        <a:pt x="5155" y="56436"/>
                      </a:cubicBezTo>
                      <a:cubicBezTo>
                        <a:pt x="3393" y="55969"/>
                        <a:pt x="2069" y="55417"/>
                        <a:pt x="1231" y="54969"/>
                      </a:cubicBezTo>
                      <a:cubicBezTo>
                        <a:pt x="383" y="54531"/>
                        <a:pt x="-36" y="54264"/>
                        <a:pt x="2" y="54188"/>
                      </a:cubicBezTo>
                      <a:cubicBezTo>
                        <a:pt x="98" y="53979"/>
                        <a:pt x="1898" y="54855"/>
                        <a:pt x="5384" y="55522"/>
                      </a:cubicBezTo>
                      <a:cubicBezTo>
                        <a:pt x="8832" y="56208"/>
                        <a:pt x="14109" y="56389"/>
                        <a:pt x="20233" y="54636"/>
                      </a:cubicBezTo>
                      <a:cubicBezTo>
                        <a:pt x="26368" y="52940"/>
                        <a:pt x="33168" y="49150"/>
                        <a:pt x="39045" y="43073"/>
                      </a:cubicBezTo>
                      <a:cubicBezTo>
                        <a:pt x="45008" y="37081"/>
                        <a:pt x="50046" y="29138"/>
                        <a:pt x="54685" y="20470"/>
                      </a:cubicBezTo>
                      <a:lnTo>
                        <a:pt x="55457" y="19022"/>
                      </a:lnTo>
                      <a:lnTo>
                        <a:pt x="56676" y="20193"/>
                      </a:lnTo>
                      <a:cubicBezTo>
                        <a:pt x="56943" y="20441"/>
                        <a:pt x="57219" y="20717"/>
                        <a:pt x="57505" y="20994"/>
                      </a:cubicBezTo>
                      <a:cubicBezTo>
                        <a:pt x="60943" y="24004"/>
                        <a:pt x="65830" y="24804"/>
                        <a:pt x="70402" y="24908"/>
                      </a:cubicBezTo>
                      <a:cubicBezTo>
                        <a:pt x="75012" y="24985"/>
                        <a:pt x="79631" y="24565"/>
                        <a:pt x="83946" y="24223"/>
                      </a:cubicBezTo>
                      <a:cubicBezTo>
                        <a:pt x="92537" y="23518"/>
                        <a:pt x="100253" y="21508"/>
                        <a:pt x="105406" y="17641"/>
                      </a:cubicBezTo>
                      <a:cubicBezTo>
                        <a:pt x="110616" y="13821"/>
                        <a:pt x="113188" y="8973"/>
                        <a:pt x="113979" y="5544"/>
                      </a:cubicBezTo>
                      <a:cubicBezTo>
                        <a:pt x="114855" y="2058"/>
                        <a:pt x="114312" y="29"/>
                        <a:pt x="114569" y="1"/>
                      </a:cubicBezTo>
                      <a:close/>
                    </a:path>
                  </a:pathLst>
                </a:custGeom>
                <a:solidFill>
                  <a:srgbClr val="E0E0E0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6" name="Freeform: Shape 395">
                  <a:extLst>
                    <a:ext uri="{FF2B5EF4-FFF2-40B4-BE49-F238E27FC236}">
                      <a16:creationId xmlns:a16="http://schemas.microsoft.com/office/drawing/2014/main" id="{B1F7CB8F-0CF7-70C5-27C8-5B109396C720}"/>
                    </a:ext>
                  </a:extLst>
                </p:cNvPr>
                <p:cNvSpPr/>
                <p:nvPr/>
              </p:nvSpPr>
              <p:spPr>
                <a:xfrm>
                  <a:off x="7354939" y="3126385"/>
                  <a:ext cx="47602" cy="32645"/>
                </a:xfrm>
                <a:custGeom>
                  <a:avLst/>
                  <a:gdLst>
                    <a:gd name="connsiteX0" fmla="*/ 428 w 47602"/>
                    <a:gd name="connsiteY0" fmla="*/ 22756 h 32645"/>
                    <a:gd name="connsiteX1" fmla="*/ 17830 w 47602"/>
                    <a:gd name="connsiteY1" fmla="*/ 1935 h 32645"/>
                    <a:gd name="connsiteX2" fmla="*/ 37833 w 47602"/>
                    <a:gd name="connsiteY2" fmla="*/ 2144 h 32645"/>
                    <a:gd name="connsiteX3" fmla="*/ 47491 w 47602"/>
                    <a:gd name="connsiteY3" fmla="*/ 17965 h 32645"/>
                    <a:gd name="connsiteX4" fmla="*/ 31851 w 47602"/>
                    <a:gd name="connsiteY4" fmla="*/ 31948 h 32645"/>
                    <a:gd name="connsiteX5" fmla="*/ 8791 w 47602"/>
                    <a:gd name="connsiteY5" fmla="*/ 30653 h 32645"/>
                    <a:gd name="connsiteX6" fmla="*/ 2742 w 47602"/>
                    <a:gd name="connsiteY6" fmla="*/ 28643 h 32645"/>
                    <a:gd name="connsiteX7" fmla="*/ 85 w 47602"/>
                    <a:gd name="connsiteY7" fmla="*/ 23518 h 326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7602" h="32645">
                      <a:moveTo>
                        <a:pt x="428" y="22756"/>
                      </a:moveTo>
                      <a:cubicBezTo>
                        <a:pt x="1952" y="13632"/>
                        <a:pt x="8743" y="5507"/>
                        <a:pt x="17830" y="1935"/>
                      </a:cubicBezTo>
                      <a:cubicBezTo>
                        <a:pt x="24135" y="-542"/>
                        <a:pt x="31670" y="-818"/>
                        <a:pt x="37833" y="2144"/>
                      </a:cubicBezTo>
                      <a:cubicBezTo>
                        <a:pt x="43995" y="5107"/>
                        <a:pt x="48367" y="11603"/>
                        <a:pt x="47491" y="17965"/>
                      </a:cubicBezTo>
                      <a:cubicBezTo>
                        <a:pt x="46510" y="25119"/>
                        <a:pt x="39385" y="30386"/>
                        <a:pt x="31851" y="31948"/>
                      </a:cubicBezTo>
                      <a:cubicBezTo>
                        <a:pt x="24307" y="33520"/>
                        <a:pt x="16411" y="32148"/>
                        <a:pt x="8791" y="30653"/>
                      </a:cubicBezTo>
                      <a:cubicBezTo>
                        <a:pt x="6686" y="30234"/>
                        <a:pt x="4524" y="29786"/>
                        <a:pt x="2742" y="28643"/>
                      </a:cubicBezTo>
                      <a:cubicBezTo>
                        <a:pt x="961" y="27500"/>
                        <a:pt x="-353" y="25462"/>
                        <a:pt x="85" y="23518"/>
                      </a:cubicBezTo>
                    </a:path>
                  </a:pathLst>
                </a:custGeom>
                <a:solidFill>
                  <a:srgbClr val="6F4439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397" name="Freeform: Shape 396">
                  <a:extLst>
                    <a:ext uri="{FF2B5EF4-FFF2-40B4-BE49-F238E27FC236}">
                      <a16:creationId xmlns:a16="http://schemas.microsoft.com/office/drawing/2014/main" id="{C6B78A56-62FA-C3F2-426A-4920A907CA32}"/>
                    </a:ext>
                  </a:extLst>
                </p:cNvPr>
                <p:cNvSpPr/>
                <p:nvPr/>
              </p:nvSpPr>
              <p:spPr>
                <a:xfrm>
                  <a:off x="7352849" y="3107310"/>
                  <a:ext cx="34477" cy="60041"/>
                </a:xfrm>
                <a:custGeom>
                  <a:avLst/>
                  <a:gdLst>
                    <a:gd name="connsiteX0" fmla="*/ 24806 w 34477"/>
                    <a:gd name="connsiteY0" fmla="*/ 83 h 60041"/>
                    <a:gd name="connsiteX1" fmla="*/ 23043 w 34477"/>
                    <a:gd name="connsiteY1" fmla="*/ 33335 h 60041"/>
                    <a:gd name="connsiteX2" fmla="*/ 40 w 34477"/>
                    <a:gd name="connsiteY2" fmla="*/ 59424 h 60041"/>
                    <a:gd name="connsiteX3" fmla="*/ 11909 w 34477"/>
                    <a:gd name="connsiteY3" fmla="*/ 57138 h 60041"/>
                    <a:gd name="connsiteX4" fmla="*/ 31549 w 34477"/>
                    <a:gd name="connsiteY4" fmla="*/ 36202 h 60041"/>
                    <a:gd name="connsiteX5" fmla="*/ 32073 w 34477"/>
                    <a:gd name="connsiteY5" fmla="*/ 8818 h 60041"/>
                    <a:gd name="connsiteX6" fmla="*/ 24806 w 34477"/>
                    <a:gd name="connsiteY6" fmla="*/ 83 h 600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477" h="60041">
                      <a:moveTo>
                        <a:pt x="24806" y="83"/>
                      </a:moveTo>
                      <a:cubicBezTo>
                        <a:pt x="22500" y="1121"/>
                        <a:pt x="30282" y="16057"/>
                        <a:pt x="23043" y="33335"/>
                      </a:cubicBezTo>
                      <a:cubicBezTo>
                        <a:pt x="15852" y="50632"/>
                        <a:pt x="-931" y="57271"/>
                        <a:pt x="40" y="59424"/>
                      </a:cubicBezTo>
                      <a:cubicBezTo>
                        <a:pt x="317" y="60472"/>
                        <a:pt x="5098" y="60472"/>
                        <a:pt x="11909" y="57138"/>
                      </a:cubicBezTo>
                      <a:cubicBezTo>
                        <a:pt x="18614" y="53918"/>
                        <a:pt x="27129" y="46775"/>
                        <a:pt x="31549" y="36202"/>
                      </a:cubicBezTo>
                      <a:cubicBezTo>
                        <a:pt x="35950" y="25629"/>
                        <a:pt x="34769" y="15209"/>
                        <a:pt x="32073" y="8818"/>
                      </a:cubicBezTo>
                      <a:cubicBezTo>
                        <a:pt x="29377" y="2293"/>
                        <a:pt x="25787" y="-536"/>
                        <a:pt x="24806" y="8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grpSp>
          <p:nvGrpSpPr>
            <p:cNvPr id="398" name="Graphic 216">
              <a:extLst>
                <a:ext uri="{FF2B5EF4-FFF2-40B4-BE49-F238E27FC236}">
                  <a16:creationId xmlns:a16="http://schemas.microsoft.com/office/drawing/2014/main" id="{092EC986-68EB-0185-FEB9-110F44AB5143}"/>
                </a:ext>
              </a:extLst>
            </p:cNvPr>
            <p:cNvGrpSpPr/>
            <p:nvPr/>
          </p:nvGrpSpPr>
          <p:grpSpPr>
            <a:xfrm>
              <a:off x="6657507" y="3642289"/>
              <a:ext cx="602133" cy="493945"/>
              <a:chOff x="6657507" y="3642289"/>
              <a:chExt cx="602133" cy="493945"/>
            </a:xfrm>
          </p:grpSpPr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BBC6C823-7D6F-4922-8AA3-E21773E3FFAB}"/>
                  </a:ext>
                </a:extLst>
              </p:cNvPr>
              <p:cNvSpPr/>
              <p:nvPr/>
            </p:nvSpPr>
            <p:spPr>
              <a:xfrm>
                <a:off x="6877589" y="3892543"/>
                <a:ext cx="204951" cy="243691"/>
              </a:xfrm>
              <a:custGeom>
                <a:avLst/>
                <a:gdLst>
                  <a:gd name="connsiteX0" fmla="*/ 4423 w 204951"/>
                  <a:gd name="connsiteY0" fmla="*/ 3349 h 243691"/>
                  <a:gd name="connsiteX1" fmla="*/ 4423 w 204951"/>
                  <a:gd name="connsiteY1" fmla="*/ 3349 h 243691"/>
                  <a:gd name="connsiteX2" fmla="*/ 23311 w 204951"/>
                  <a:gd name="connsiteY2" fmla="*/ 4768 h 243691"/>
                  <a:gd name="connsiteX3" fmla="*/ 201248 w 204951"/>
                  <a:gd name="connsiteY3" fmla="*/ 217594 h 243691"/>
                  <a:gd name="connsiteX4" fmla="*/ 198191 w 204951"/>
                  <a:gd name="connsiteY4" fmla="*/ 240769 h 243691"/>
                  <a:gd name="connsiteX5" fmla="*/ 198191 w 204951"/>
                  <a:gd name="connsiteY5" fmla="*/ 240769 h 243691"/>
                  <a:gd name="connsiteX6" fmla="*/ 176578 w 204951"/>
                  <a:gd name="connsiteY6" fmla="*/ 237740 h 243691"/>
                  <a:gd name="connsiteX7" fmla="*/ 2899 w 204951"/>
                  <a:gd name="connsiteY7" fmla="*/ 21456 h 243691"/>
                  <a:gd name="connsiteX8" fmla="*/ 4423 w 204951"/>
                  <a:gd name="connsiteY8" fmla="*/ 3349 h 243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04951" h="243691">
                    <a:moveTo>
                      <a:pt x="4423" y="3349"/>
                    </a:moveTo>
                    <a:lnTo>
                      <a:pt x="4423" y="3349"/>
                    </a:lnTo>
                    <a:cubicBezTo>
                      <a:pt x="10005" y="-1614"/>
                      <a:pt x="18559" y="-995"/>
                      <a:pt x="23311" y="4768"/>
                    </a:cubicBezTo>
                    <a:cubicBezTo>
                      <a:pt x="55096" y="43306"/>
                      <a:pt x="165729" y="175256"/>
                      <a:pt x="201248" y="217594"/>
                    </a:cubicBezTo>
                    <a:cubicBezTo>
                      <a:pt x="207230" y="224729"/>
                      <a:pt x="205791" y="235397"/>
                      <a:pt x="198191" y="240769"/>
                    </a:cubicBezTo>
                    <a:lnTo>
                      <a:pt x="198191" y="240769"/>
                    </a:lnTo>
                    <a:cubicBezTo>
                      <a:pt x="191323" y="245627"/>
                      <a:pt x="181855" y="244302"/>
                      <a:pt x="176578" y="237740"/>
                    </a:cubicBezTo>
                    <a:lnTo>
                      <a:pt x="2899" y="21456"/>
                    </a:lnTo>
                    <a:cubicBezTo>
                      <a:pt x="-1492" y="15969"/>
                      <a:pt x="-825" y="8016"/>
                      <a:pt x="4423" y="3349"/>
                    </a:cubicBezTo>
                    <a:close/>
                  </a:path>
                </a:pathLst>
              </a:custGeom>
              <a:solidFill>
                <a:srgbClr val="455A64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400" name="Graphic 216">
                <a:extLst>
                  <a:ext uri="{FF2B5EF4-FFF2-40B4-BE49-F238E27FC236}">
                    <a16:creationId xmlns:a16="http://schemas.microsoft.com/office/drawing/2014/main" id="{53C348CD-F045-BFE9-AB9D-F9C5304E814C}"/>
                  </a:ext>
                </a:extLst>
              </p:cNvPr>
              <p:cNvGrpSpPr/>
              <p:nvPr/>
            </p:nvGrpSpPr>
            <p:grpSpPr>
              <a:xfrm>
                <a:off x="6657507" y="3642289"/>
                <a:ext cx="262156" cy="277851"/>
                <a:chOff x="6657507" y="3642289"/>
                <a:chExt cx="262156" cy="277851"/>
              </a:xfrm>
            </p:grpSpPr>
            <p:sp>
              <p:nvSpPr>
                <p:cNvPr id="401" name="Freeform: Shape 400">
                  <a:extLst>
                    <a:ext uri="{FF2B5EF4-FFF2-40B4-BE49-F238E27FC236}">
                      <a16:creationId xmlns:a16="http://schemas.microsoft.com/office/drawing/2014/main" id="{537BB540-058F-48C2-C6AF-1E978314881A}"/>
                    </a:ext>
                  </a:extLst>
                </p:cNvPr>
                <p:cNvSpPr/>
                <p:nvPr/>
              </p:nvSpPr>
              <p:spPr>
                <a:xfrm>
                  <a:off x="6657507" y="3674921"/>
                  <a:ext cx="227182" cy="245219"/>
                </a:xfrm>
                <a:custGeom>
                  <a:avLst/>
                  <a:gdLst>
                    <a:gd name="connsiteX0" fmla="*/ 69143 w 227182"/>
                    <a:gd name="connsiteY0" fmla="*/ 159858 h 245219"/>
                    <a:gd name="connsiteX1" fmla="*/ 22804 w 227182"/>
                    <a:gd name="connsiteY1" fmla="*/ 0 h 245219"/>
                    <a:gd name="connsiteX2" fmla="*/ 21690 w 227182"/>
                    <a:gd name="connsiteY2" fmla="*/ 819 h 245219"/>
                    <a:gd name="connsiteX3" fmla="*/ 52503 w 227182"/>
                    <a:gd name="connsiteY3" fmla="*/ 176117 h 245219"/>
                    <a:gd name="connsiteX4" fmla="*/ 222096 w 227182"/>
                    <a:gd name="connsiteY4" fmla="*/ 230153 h 245219"/>
                    <a:gd name="connsiteX5" fmla="*/ 227182 w 227182"/>
                    <a:gd name="connsiteY5" fmla="*/ 224895 h 245219"/>
                    <a:gd name="connsiteX6" fmla="*/ 69143 w 227182"/>
                    <a:gd name="connsiteY6" fmla="*/ 159858 h 2452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7182" h="245219">
                      <a:moveTo>
                        <a:pt x="69143" y="159858"/>
                      </a:moveTo>
                      <a:cubicBezTo>
                        <a:pt x="21023" y="104794"/>
                        <a:pt x="3345" y="39014"/>
                        <a:pt x="22804" y="0"/>
                      </a:cubicBezTo>
                      <a:cubicBezTo>
                        <a:pt x="22452" y="295"/>
                        <a:pt x="22042" y="514"/>
                        <a:pt x="21690" y="819"/>
                      </a:cubicBezTo>
                      <a:cubicBezTo>
                        <a:pt x="-16630" y="34309"/>
                        <a:pt x="-2837" y="112795"/>
                        <a:pt x="52503" y="176117"/>
                      </a:cubicBezTo>
                      <a:cubicBezTo>
                        <a:pt x="107843" y="239449"/>
                        <a:pt x="183767" y="263633"/>
                        <a:pt x="222096" y="230153"/>
                      </a:cubicBezTo>
                      <a:cubicBezTo>
                        <a:pt x="223944" y="228533"/>
                        <a:pt x="225572" y="226724"/>
                        <a:pt x="227182" y="224895"/>
                      </a:cubicBezTo>
                      <a:cubicBezTo>
                        <a:pt x="186196" y="243764"/>
                        <a:pt x="119597" y="217580"/>
                        <a:pt x="69143" y="15985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2" name="Freeform: Shape 401">
                  <a:extLst>
                    <a:ext uri="{FF2B5EF4-FFF2-40B4-BE49-F238E27FC236}">
                      <a16:creationId xmlns:a16="http://schemas.microsoft.com/office/drawing/2014/main" id="{B4035CD9-B9B8-E412-D2D2-D04CD77A0F53}"/>
                    </a:ext>
                  </a:extLst>
                </p:cNvPr>
                <p:cNvSpPr/>
                <p:nvPr/>
              </p:nvSpPr>
              <p:spPr>
                <a:xfrm>
                  <a:off x="6660960" y="3657999"/>
                  <a:ext cx="244548" cy="257423"/>
                </a:xfrm>
                <a:custGeom>
                  <a:avLst/>
                  <a:gdLst>
                    <a:gd name="connsiteX0" fmla="*/ 190639 w 244548"/>
                    <a:gd name="connsiteY0" fmla="*/ 67490 h 257423"/>
                    <a:gd name="connsiteX1" fmla="*/ 223633 w 244548"/>
                    <a:gd name="connsiteY1" fmla="*/ 241902 h 257423"/>
                    <a:gd name="connsiteX2" fmla="*/ 53907 w 244548"/>
                    <a:gd name="connsiteY2" fmla="*/ 189934 h 257423"/>
                    <a:gd name="connsiteX3" fmla="*/ 20913 w 244548"/>
                    <a:gd name="connsiteY3" fmla="*/ 15521 h 257423"/>
                    <a:gd name="connsiteX4" fmla="*/ 190639 w 244548"/>
                    <a:gd name="connsiteY4" fmla="*/ 67490 h 2574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44548" h="257423">
                      <a:moveTo>
                        <a:pt x="190639" y="67490"/>
                      </a:moveTo>
                      <a:cubicBezTo>
                        <a:pt x="246627" y="130002"/>
                        <a:pt x="261390" y="208088"/>
                        <a:pt x="223633" y="241902"/>
                      </a:cubicBezTo>
                      <a:cubicBezTo>
                        <a:pt x="185876" y="275716"/>
                        <a:pt x="109886" y="252446"/>
                        <a:pt x="53907" y="189934"/>
                      </a:cubicBezTo>
                      <a:cubicBezTo>
                        <a:pt x="-2071" y="127421"/>
                        <a:pt x="-16844" y="49335"/>
                        <a:pt x="20913" y="15521"/>
                      </a:cubicBezTo>
                      <a:cubicBezTo>
                        <a:pt x="58670" y="-18292"/>
                        <a:pt x="134660" y="4977"/>
                        <a:pt x="190639" y="67490"/>
                      </a:cubicBez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3" name="Freeform: Shape 402">
                  <a:extLst>
                    <a:ext uri="{FF2B5EF4-FFF2-40B4-BE49-F238E27FC236}">
                      <a16:creationId xmlns:a16="http://schemas.microsoft.com/office/drawing/2014/main" id="{CB06D46E-774C-6C73-C00F-FC1A80FF10B3}"/>
                    </a:ext>
                  </a:extLst>
                </p:cNvPr>
                <p:cNvSpPr/>
                <p:nvPr/>
              </p:nvSpPr>
              <p:spPr>
                <a:xfrm>
                  <a:off x="6680311" y="3642289"/>
                  <a:ext cx="239352" cy="257526"/>
                </a:xfrm>
                <a:custGeom>
                  <a:avLst/>
                  <a:gdLst>
                    <a:gd name="connsiteX0" fmla="*/ 13440 w 239352"/>
                    <a:gd name="connsiteY0" fmla="*/ 14801 h 257526"/>
                    <a:gd name="connsiteX1" fmla="*/ 0 w 239352"/>
                    <a:gd name="connsiteY1" fmla="*/ 32632 h 257526"/>
                    <a:gd name="connsiteX2" fmla="*/ 168478 w 239352"/>
                    <a:gd name="connsiteY2" fmla="*/ 87486 h 257526"/>
                    <a:gd name="connsiteX3" fmla="*/ 204388 w 239352"/>
                    <a:gd name="connsiteY3" fmla="*/ 257527 h 257526"/>
                    <a:gd name="connsiteX4" fmla="*/ 218027 w 239352"/>
                    <a:gd name="connsiteY4" fmla="*/ 248907 h 257526"/>
                    <a:gd name="connsiteX5" fmla="*/ 185128 w 239352"/>
                    <a:gd name="connsiteY5" fmla="*/ 71218 h 257526"/>
                    <a:gd name="connsiteX6" fmla="*/ 13440 w 239352"/>
                    <a:gd name="connsiteY6" fmla="*/ 14801 h 2575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39352" h="257526">
                      <a:moveTo>
                        <a:pt x="13440" y="14801"/>
                      </a:moveTo>
                      <a:cubicBezTo>
                        <a:pt x="7763" y="19764"/>
                        <a:pt x="3381" y="25841"/>
                        <a:pt x="0" y="32632"/>
                      </a:cubicBezTo>
                      <a:cubicBezTo>
                        <a:pt x="38653" y="495"/>
                        <a:pt x="113643" y="24736"/>
                        <a:pt x="168478" y="87486"/>
                      </a:cubicBezTo>
                      <a:cubicBezTo>
                        <a:pt x="221142" y="147751"/>
                        <a:pt x="236077" y="221656"/>
                        <a:pt x="204388" y="257527"/>
                      </a:cubicBezTo>
                      <a:cubicBezTo>
                        <a:pt x="209302" y="255269"/>
                        <a:pt x="213922" y="252488"/>
                        <a:pt x="218027" y="248907"/>
                      </a:cubicBezTo>
                      <a:cubicBezTo>
                        <a:pt x="256346" y="215417"/>
                        <a:pt x="241621" y="135864"/>
                        <a:pt x="185128" y="71218"/>
                      </a:cubicBezTo>
                      <a:cubicBezTo>
                        <a:pt x="128626" y="6572"/>
                        <a:pt x="51759" y="-18689"/>
                        <a:pt x="13440" y="14801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4" name="Freeform: Shape 403">
                  <a:extLst>
                    <a:ext uri="{FF2B5EF4-FFF2-40B4-BE49-F238E27FC236}">
                      <a16:creationId xmlns:a16="http://schemas.microsoft.com/office/drawing/2014/main" id="{2C4F992B-0D37-BB26-D743-F36B466BE1C6}"/>
                    </a:ext>
                  </a:extLst>
                </p:cNvPr>
                <p:cNvSpPr/>
                <p:nvPr/>
              </p:nvSpPr>
              <p:spPr>
                <a:xfrm>
                  <a:off x="6741553" y="3779115"/>
                  <a:ext cx="106900" cy="29492"/>
                </a:xfrm>
                <a:custGeom>
                  <a:avLst/>
                  <a:gdLst>
                    <a:gd name="connsiteX0" fmla="*/ 106893 w 106900"/>
                    <a:gd name="connsiteY0" fmla="*/ 29289 h 29492"/>
                    <a:gd name="connsiteX1" fmla="*/ 53086 w 106900"/>
                    <a:gd name="connsiteY1" fmla="*/ 16125 h 29492"/>
                    <a:gd name="connsiteX2" fmla="*/ 3 w 106900"/>
                    <a:gd name="connsiteY2" fmla="*/ 295 h 29492"/>
                    <a:gd name="connsiteX3" fmla="*/ 54524 w 106900"/>
                    <a:gd name="connsiteY3" fmla="*/ 10848 h 29492"/>
                    <a:gd name="connsiteX4" fmla="*/ 106893 w 106900"/>
                    <a:gd name="connsiteY4" fmla="*/ 29289 h 294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6900" h="29492">
                      <a:moveTo>
                        <a:pt x="106893" y="29289"/>
                      </a:moveTo>
                      <a:cubicBezTo>
                        <a:pt x="106407" y="30756"/>
                        <a:pt x="82537" y="24088"/>
                        <a:pt x="53086" y="16125"/>
                      </a:cubicBezTo>
                      <a:cubicBezTo>
                        <a:pt x="23635" y="8115"/>
                        <a:pt x="-321" y="1800"/>
                        <a:pt x="3" y="295"/>
                      </a:cubicBezTo>
                      <a:cubicBezTo>
                        <a:pt x="299" y="-1153"/>
                        <a:pt x="24902" y="2790"/>
                        <a:pt x="54524" y="10848"/>
                      </a:cubicBezTo>
                      <a:cubicBezTo>
                        <a:pt x="84147" y="18849"/>
                        <a:pt x="107369" y="27889"/>
                        <a:pt x="106893" y="29289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5" name="Freeform: Shape 404">
                  <a:extLst>
                    <a:ext uri="{FF2B5EF4-FFF2-40B4-BE49-F238E27FC236}">
                      <a16:creationId xmlns:a16="http://schemas.microsoft.com/office/drawing/2014/main" id="{381BA2D9-79DB-787C-DD74-5D8125486D75}"/>
                    </a:ext>
                  </a:extLst>
                </p:cNvPr>
                <p:cNvSpPr/>
                <p:nvPr/>
              </p:nvSpPr>
              <p:spPr>
                <a:xfrm>
                  <a:off x="6734913" y="3751150"/>
                  <a:ext cx="46311" cy="12346"/>
                </a:xfrm>
                <a:custGeom>
                  <a:avLst/>
                  <a:gdLst>
                    <a:gd name="connsiteX0" fmla="*/ 46295 w 46311"/>
                    <a:gd name="connsiteY0" fmla="*/ 11877 h 12346"/>
                    <a:gd name="connsiteX1" fmla="*/ 22712 w 46311"/>
                    <a:gd name="connsiteY1" fmla="*/ 8191 h 12346"/>
                    <a:gd name="connsiteX2" fmla="*/ 4 w 46311"/>
                    <a:gd name="connsiteY2" fmla="*/ 818 h 12346"/>
                    <a:gd name="connsiteX3" fmla="*/ 23988 w 46311"/>
                    <a:gd name="connsiteY3" fmla="*/ 2866 h 12346"/>
                    <a:gd name="connsiteX4" fmla="*/ 46295 w 46311"/>
                    <a:gd name="connsiteY4" fmla="*/ 11877 h 12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11" h="12346">
                      <a:moveTo>
                        <a:pt x="46295" y="11877"/>
                      </a:moveTo>
                      <a:cubicBezTo>
                        <a:pt x="45819" y="13334"/>
                        <a:pt x="35389" y="11200"/>
                        <a:pt x="22712" y="8191"/>
                      </a:cubicBezTo>
                      <a:cubicBezTo>
                        <a:pt x="10034" y="5152"/>
                        <a:pt x="-234" y="2333"/>
                        <a:pt x="4" y="818"/>
                      </a:cubicBezTo>
                      <a:cubicBezTo>
                        <a:pt x="223" y="-658"/>
                        <a:pt x="11063" y="-229"/>
                        <a:pt x="23988" y="2866"/>
                      </a:cubicBezTo>
                      <a:cubicBezTo>
                        <a:pt x="36904" y="5933"/>
                        <a:pt x="46762" y="10458"/>
                        <a:pt x="46295" y="11877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06" name="Freeform: Shape 405">
                  <a:extLst>
                    <a:ext uri="{FF2B5EF4-FFF2-40B4-BE49-F238E27FC236}">
                      <a16:creationId xmlns:a16="http://schemas.microsoft.com/office/drawing/2014/main" id="{F5FCC0D6-DCCE-47CD-0F05-4203FDB5AC92}"/>
                    </a:ext>
                  </a:extLst>
                </p:cNvPr>
                <p:cNvSpPr/>
                <p:nvPr/>
              </p:nvSpPr>
              <p:spPr>
                <a:xfrm>
                  <a:off x="6804455" y="3819954"/>
                  <a:ext cx="46312" cy="12341"/>
                </a:xfrm>
                <a:custGeom>
                  <a:avLst/>
                  <a:gdLst>
                    <a:gd name="connsiteX0" fmla="*/ 46296 w 46312"/>
                    <a:gd name="connsiteY0" fmla="*/ 11873 h 12341"/>
                    <a:gd name="connsiteX1" fmla="*/ 22712 w 46312"/>
                    <a:gd name="connsiteY1" fmla="*/ 8186 h 12341"/>
                    <a:gd name="connsiteX2" fmla="*/ 4 w 46312"/>
                    <a:gd name="connsiteY2" fmla="*/ 814 h 12341"/>
                    <a:gd name="connsiteX3" fmla="*/ 23988 w 46312"/>
                    <a:gd name="connsiteY3" fmla="*/ 2862 h 12341"/>
                    <a:gd name="connsiteX4" fmla="*/ 46296 w 46312"/>
                    <a:gd name="connsiteY4" fmla="*/ 11873 h 12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6312" h="12341">
                      <a:moveTo>
                        <a:pt x="46296" y="11873"/>
                      </a:moveTo>
                      <a:cubicBezTo>
                        <a:pt x="45819" y="13330"/>
                        <a:pt x="35389" y="11196"/>
                        <a:pt x="22712" y="8186"/>
                      </a:cubicBezTo>
                      <a:cubicBezTo>
                        <a:pt x="10034" y="5148"/>
                        <a:pt x="-234" y="2329"/>
                        <a:pt x="4" y="814"/>
                      </a:cubicBezTo>
                      <a:cubicBezTo>
                        <a:pt x="223" y="-653"/>
                        <a:pt x="11063" y="-234"/>
                        <a:pt x="23988" y="2862"/>
                      </a:cubicBezTo>
                      <a:cubicBezTo>
                        <a:pt x="36904" y="5938"/>
                        <a:pt x="46772" y="10463"/>
                        <a:pt x="46296" y="1187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FA708900-117D-69EC-FB21-B0C412A112ED}"/>
                  </a:ext>
                </a:extLst>
              </p:cNvPr>
              <p:cNvSpPr/>
              <p:nvPr/>
            </p:nvSpPr>
            <p:spPr>
              <a:xfrm>
                <a:off x="6878978" y="3893454"/>
                <a:ext cx="380662" cy="206491"/>
              </a:xfrm>
              <a:custGeom>
                <a:avLst/>
                <a:gdLst>
                  <a:gd name="connsiteX0" fmla="*/ 360298 w 380662"/>
                  <a:gd name="connsiteY0" fmla="*/ 31803 h 206491"/>
                  <a:gd name="connsiteX1" fmla="*/ 206393 w 380662"/>
                  <a:gd name="connsiteY1" fmla="*/ 60064 h 206491"/>
                  <a:gd name="connsiteX2" fmla="*/ 206393 w 380662"/>
                  <a:gd name="connsiteY2" fmla="*/ 60083 h 206491"/>
                  <a:gd name="connsiteX3" fmla="*/ 111524 w 380662"/>
                  <a:gd name="connsiteY3" fmla="*/ 494 h 206491"/>
                  <a:gd name="connsiteX4" fmla="*/ 33219 w 380662"/>
                  <a:gd name="connsiteY4" fmla="*/ 42823 h 206491"/>
                  <a:gd name="connsiteX5" fmla="*/ 33181 w 380662"/>
                  <a:gd name="connsiteY5" fmla="*/ 42795 h 206491"/>
                  <a:gd name="connsiteX6" fmla="*/ 1358 w 380662"/>
                  <a:gd name="connsiteY6" fmla="*/ 98440 h 206491"/>
                  <a:gd name="connsiteX7" fmla="*/ 2387 w 380662"/>
                  <a:gd name="connsiteY7" fmla="*/ 101135 h 206491"/>
                  <a:gd name="connsiteX8" fmla="*/ 6663 w 380662"/>
                  <a:gd name="connsiteY8" fmla="*/ 108441 h 206491"/>
                  <a:gd name="connsiteX9" fmla="*/ 34210 w 380662"/>
                  <a:gd name="connsiteY9" fmla="*/ 118804 h 206491"/>
                  <a:gd name="connsiteX10" fmla="*/ 36515 w 380662"/>
                  <a:gd name="connsiteY10" fmla="*/ 137978 h 206491"/>
                  <a:gd name="connsiteX11" fmla="*/ 47811 w 380662"/>
                  <a:gd name="connsiteY11" fmla="*/ 146731 h 206491"/>
                  <a:gd name="connsiteX12" fmla="*/ 61451 w 380662"/>
                  <a:gd name="connsiteY12" fmla="*/ 147017 h 206491"/>
                  <a:gd name="connsiteX13" fmla="*/ 69757 w 380662"/>
                  <a:gd name="connsiteY13" fmla="*/ 167344 h 206491"/>
                  <a:gd name="connsiteX14" fmla="*/ 93293 w 380662"/>
                  <a:gd name="connsiteY14" fmla="*/ 171668 h 206491"/>
                  <a:gd name="connsiteX15" fmla="*/ 100008 w 380662"/>
                  <a:gd name="connsiteY15" fmla="*/ 185822 h 206491"/>
                  <a:gd name="connsiteX16" fmla="*/ 120602 w 380662"/>
                  <a:gd name="connsiteY16" fmla="*/ 193195 h 206491"/>
                  <a:gd name="connsiteX17" fmla="*/ 149357 w 380662"/>
                  <a:gd name="connsiteY17" fmla="*/ 172754 h 206491"/>
                  <a:gd name="connsiteX18" fmla="*/ 176332 w 380662"/>
                  <a:gd name="connsiteY18" fmla="*/ 186032 h 206491"/>
                  <a:gd name="connsiteX19" fmla="*/ 200526 w 380662"/>
                  <a:gd name="connsiteY19" fmla="*/ 192556 h 206491"/>
                  <a:gd name="connsiteX20" fmla="*/ 380662 w 380662"/>
                  <a:gd name="connsiteY20" fmla="*/ 206491 h 206491"/>
                  <a:gd name="connsiteX21" fmla="*/ 360298 w 380662"/>
                  <a:gd name="connsiteY21" fmla="*/ 31803 h 206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380662" h="206491">
                    <a:moveTo>
                      <a:pt x="360298" y="31803"/>
                    </a:moveTo>
                    <a:lnTo>
                      <a:pt x="206393" y="60064"/>
                    </a:lnTo>
                    <a:lnTo>
                      <a:pt x="206393" y="60083"/>
                    </a:lnTo>
                    <a:cubicBezTo>
                      <a:pt x="182990" y="36213"/>
                      <a:pt x="138099" y="-4973"/>
                      <a:pt x="111524" y="494"/>
                    </a:cubicBezTo>
                    <a:cubicBezTo>
                      <a:pt x="86350" y="5676"/>
                      <a:pt x="55879" y="22992"/>
                      <a:pt x="33219" y="42823"/>
                    </a:cubicBezTo>
                    <a:lnTo>
                      <a:pt x="33181" y="42795"/>
                    </a:lnTo>
                    <a:cubicBezTo>
                      <a:pt x="-690" y="72598"/>
                      <a:pt x="-2290" y="84714"/>
                      <a:pt x="1358" y="98440"/>
                    </a:cubicBezTo>
                    <a:cubicBezTo>
                      <a:pt x="1358" y="98440"/>
                      <a:pt x="1682" y="99516"/>
                      <a:pt x="2387" y="101135"/>
                    </a:cubicBezTo>
                    <a:cubicBezTo>
                      <a:pt x="3434" y="103783"/>
                      <a:pt x="4844" y="106250"/>
                      <a:pt x="6663" y="108441"/>
                    </a:cubicBezTo>
                    <a:cubicBezTo>
                      <a:pt x="11474" y="114775"/>
                      <a:pt x="20017" y="121319"/>
                      <a:pt x="34210" y="118804"/>
                    </a:cubicBezTo>
                    <a:cubicBezTo>
                      <a:pt x="31905" y="125100"/>
                      <a:pt x="32962" y="132320"/>
                      <a:pt x="36515" y="137978"/>
                    </a:cubicBezTo>
                    <a:cubicBezTo>
                      <a:pt x="38553" y="141912"/>
                      <a:pt x="42077" y="145236"/>
                      <a:pt x="47811" y="146731"/>
                    </a:cubicBezTo>
                    <a:cubicBezTo>
                      <a:pt x="52221" y="148198"/>
                      <a:pt x="57032" y="148465"/>
                      <a:pt x="61451" y="147017"/>
                    </a:cubicBezTo>
                    <a:cubicBezTo>
                      <a:pt x="57927" y="154275"/>
                      <a:pt x="62747" y="163362"/>
                      <a:pt x="69757" y="167344"/>
                    </a:cubicBezTo>
                    <a:cubicBezTo>
                      <a:pt x="76767" y="171325"/>
                      <a:pt x="85226" y="171544"/>
                      <a:pt x="93293" y="171668"/>
                    </a:cubicBezTo>
                    <a:cubicBezTo>
                      <a:pt x="92674" y="177183"/>
                      <a:pt x="95598" y="182336"/>
                      <a:pt x="100008" y="185822"/>
                    </a:cubicBezTo>
                    <a:cubicBezTo>
                      <a:pt x="104123" y="190651"/>
                      <a:pt x="110581" y="194547"/>
                      <a:pt x="120602" y="193195"/>
                    </a:cubicBezTo>
                    <a:cubicBezTo>
                      <a:pt x="143652" y="190080"/>
                      <a:pt x="149357" y="172754"/>
                      <a:pt x="149357" y="172754"/>
                    </a:cubicBezTo>
                    <a:cubicBezTo>
                      <a:pt x="149357" y="172754"/>
                      <a:pt x="164807" y="180469"/>
                      <a:pt x="176332" y="186032"/>
                    </a:cubicBezTo>
                    <a:cubicBezTo>
                      <a:pt x="183924" y="189699"/>
                      <a:pt x="192125" y="191899"/>
                      <a:pt x="200526" y="192556"/>
                    </a:cubicBezTo>
                    <a:lnTo>
                      <a:pt x="380662" y="206491"/>
                    </a:lnTo>
                    <a:lnTo>
                      <a:pt x="360298" y="31803"/>
                    </a:lnTo>
                    <a:close/>
                  </a:path>
                </a:pathLst>
              </a:custGeom>
              <a:solidFill>
                <a:srgbClr val="AE7461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408" name="Graphic 216">
              <a:extLst>
                <a:ext uri="{FF2B5EF4-FFF2-40B4-BE49-F238E27FC236}">
                  <a16:creationId xmlns:a16="http://schemas.microsoft.com/office/drawing/2014/main" id="{28245E2A-DE62-E69B-1175-B90DA004AD5C}"/>
                </a:ext>
              </a:extLst>
            </p:cNvPr>
            <p:cNvGrpSpPr/>
            <p:nvPr/>
          </p:nvGrpSpPr>
          <p:grpSpPr>
            <a:xfrm>
              <a:off x="7495169" y="4117548"/>
              <a:ext cx="929607" cy="2010279"/>
              <a:chOff x="7495169" y="4117548"/>
              <a:chExt cx="929607" cy="2010279"/>
            </a:xfrm>
          </p:grpSpPr>
          <p:grpSp>
            <p:nvGrpSpPr>
              <p:cNvPr id="409" name="Graphic 216">
                <a:extLst>
                  <a:ext uri="{FF2B5EF4-FFF2-40B4-BE49-F238E27FC236}">
                    <a16:creationId xmlns:a16="http://schemas.microsoft.com/office/drawing/2014/main" id="{A3E4033F-134C-8EEF-86FF-36BA4F541557}"/>
                  </a:ext>
                </a:extLst>
              </p:cNvPr>
              <p:cNvGrpSpPr/>
              <p:nvPr/>
            </p:nvGrpSpPr>
            <p:grpSpPr>
              <a:xfrm>
                <a:off x="7664080" y="5833553"/>
                <a:ext cx="390326" cy="294274"/>
                <a:chOff x="7664080" y="5833553"/>
                <a:chExt cx="390326" cy="294274"/>
              </a:xfrm>
            </p:grpSpPr>
            <p:sp>
              <p:nvSpPr>
                <p:cNvPr id="410" name="Freeform: Shape 409">
                  <a:extLst>
                    <a:ext uri="{FF2B5EF4-FFF2-40B4-BE49-F238E27FC236}">
                      <a16:creationId xmlns:a16="http://schemas.microsoft.com/office/drawing/2014/main" id="{177634AA-A076-E357-0019-B119FB1A4BD5}"/>
                    </a:ext>
                  </a:extLst>
                </p:cNvPr>
                <p:cNvSpPr/>
                <p:nvPr/>
              </p:nvSpPr>
              <p:spPr>
                <a:xfrm>
                  <a:off x="7664176" y="5833553"/>
                  <a:ext cx="390229" cy="293665"/>
                </a:xfrm>
                <a:custGeom>
                  <a:avLst/>
                  <a:gdLst>
                    <a:gd name="connsiteX0" fmla="*/ 390230 w 390229"/>
                    <a:gd name="connsiteY0" fmla="*/ 2314 h 293665"/>
                    <a:gd name="connsiteX1" fmla="*/ 383877 w 390229"/>
                    <a:gd name="connsiteY1" fmla="*/ 293665 h 293665"/>
                    <a:gd name="connsiteX2" fmla="*/ 0 w 390229"/>
                    <a:gd name="connsiteY2" fmla="*/ 288055 h 293665"/>
                    <a:gd name="connsiteX3" fmla="*/ 202549 w 390229"/>
                    <a:gd name="connsiteY3" fmla="*/ 186833 h 293665"/>
                    <a:gd name="connsiteX4" fmla="*/ 198511 w 390229"/>
                    <a:gd name="connsiteY4" fmla="*/ 0 h 293665"/>
                    <a:gd name="connsiteX5" fmla="*/ 390230 w 390229"/>
                    <a:gd name="connsiteY5" fmla="*/ 2314 h 2936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90229" h="293665">
                      <a:moveTo>
                        <a:pt x="390230" y="2314"/>
                      </a:moveTo>
                      <a:lnTo>
                        <a:pt x="383877" y="293665"/>
                      </a:lnTo>
                      <a:lnTo>
                        <a:pt x="0" y="288055"/>
                      </a:lnTo>
                      <a:cubicBezTo>
                        <a:pt x="2810" y="253460"/>
                        <a:pt x="202549" y="186833"/>
                        <a:pt x="202549" y="186833"/>
                      </a:cubicBezTo>
                      <a:lnTo>
                        <a:pt x="198511" y="0"/>
                      </a:lnTo>
                      <a:lnTo>
                        <a:pt x="390230" y="2314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1" name="Freeform: Shape 410">
                  <a:extLst>
                    <a:ext uri="{FF2B5EF4-FFF2-40B4-BE49-F238E27FC236}">
                      <a16:creationId xmlns:a16="http://schemas.microsoft.com/office/drawing/2014/main" id="{209B370F-134A-E828-1F62-0C8393C8F1EC}"/>
                    </a:ext>
                  </a:extLst>
                </p:cNvPr>
                <p:cNvSpPr/>
                <p:nvPr/>
              </p:nvSpPr>
              <p:spPr>
                <a:xfrm>
                  <a:off x="7966741" y="6005750"/>
                  <a:ext cx="29887" cy="28166"/>
                </a:xfrm>
                <a:custGeom>
                  <a:avLst/>
                  <a:gdLst>
                    <a:gd name="connsiteX0" fmla="*/ 18943 w 29887"/>
                    <a:gd name="connsiteY0" fmla="*/ 662 h 28166"/>
                    <a:gd name="connsiteX1" fmla="*/ 29505 w 29887"/>
                    <a:gd name="connsiteY1" fmla="*/ 17712 h 28166"/>
                    <a:gd name="connsiteX2" fmla="*/ 11704 w 29887"/>
                    <a:gd name="connsiteY2" fmla="*/ 27751 h 28166"/>
                    <a:gd name="connsiteX3" fmla="*/ 626 w 29887"/>
                    <a:gd name="connsiteY3" fmla="*/ 9635 h 28166"/>
                    <a:gd name="connsiteX4" fmla="*/ 20371 w 29887"/>
                    <a:gd name="connsiteY4" fmla="*/ 1139 h 281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87" h="28166">
                      <a:moveTo>
                        <a:pt x="18943" y="662"/>
                      </a:moveTo>
                      <a:cubicBezTo>
                        <a:pt x="26343" y="2691"/>
                        <a:pt x="31344" y="10654"/>
                        <a:pt x="29505" y="17712"/>
                      </a:cubicBezTo>
                      <a:cubicBezTo>
                        <a:pt x="27667" y="24780"/>
                        <a:pt x="19133" y="29656"/>
                        <a:pt x="11704" y="27751"/>
                      </a:cubicBezTo>
                      <a:cubicBezTo>
                        <a:pt x="4274" y="25847"/>
                        <a:pt x="-2051" y="16464"/>
                        <a:pt x="626" y="9635"/>
                      </a:cubicBezTo>
                      <a:cubicBezTo>
                        <a:pt x="3293" y="2815"/>
                        <a:pt x="13637" y="-2395"/>
                        <a:pt x="20371" y="1139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2" name="Freeform: Shape 411">
                  <a:extLst>
                    <a:ext uri="{FF2B5EF4-FFF2-40B4-BE49-F238E27FC236}">
                      <a16:creationId xmlns:a16="http://schemas.microsoft.com/office/drawing/2014/main" id="{88587596-EEF6-2961-B8EB-0C3C7E408141}"/>
                    </a:ext>
                  </a:extLst>
                </p:cNvPr>
                <p:cNvSpPr/>
                <p:nvPr/>
              </p:nvSpPr>
              <p:spPr>
                <a:xfrm>
                  <a:off x="7664080" y="6096633"/>
                  <a:ext cx="384820" cy="31194"/>
                </a:xfrm>
                <a:custGeom>
                  <a:avLst/>
                  <a:gdLst>
                    <a:gd name="connsiteX0" fmla="*/ 383993 w 384820"/>
                    <a:gd name="connsiteY0" fmla="*/ 31194 h 31194"/>
                    <a:gd name="connsiteX1" fmla="*/ 384821 w 384820"/>
                    <a:gd name="connsiteY1" fmla="*/ 0 h 31194"/>
                    <a:gd name="connsiteX2" fmla="*/ 15470 w 384820"/>
                    <a:gd name="connsiteY2" fmla="*/ 7906 h 31194"/>
                    <a:gd name="connsiteX3" fmla="*/ 135 w 384820"/>
                    <a:gd name="connsiteY3" fmla="*/ 26165 h 31194"/>
                    <a:gd name="connsiteX4" fmla="*/ 383993 w 384820"/>
                    <a:gd name="connsiteY4" fmla="*/ 31194 h 31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84820" h="31194">
                      <a:moveTo>
                        <a:pt x="383993" y="31194"/>
                      </a:moveTo>
                      <a:lnTo>
                        <a:pt x="384821" y="0"/>
                      </a:lnTo>
                      <a:lnTo>
                        <a:pt x="15470" y="7906"/>
                      </a:lnTo>
                      <a:cubicBezTo>
                        <a:pt x="15470" y="7906"/>
                        <a:pt x="-1684" y="14783"/>
                        <a:pt x="135" y="26165"/>
                      </a:cubicBezTo>
                      <a:lnTo>
                        <a:pt x="383993" y="31194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3" name="Freeform: Shape 412">
                  <a:extLst>
                    <a:ext uri="{FF2B5EF4-FFF2-40B4-BE49-F238E27FC236}">
                      <a16:creationId xmlns:a16="http://schemas.microsoft.com/office/drawing/2014/main" id="{204F7ED7-0493-809A-EF65-0587550C773E}"/>
                    </a:ext>
                  </a:extLst>
                </p:cNvPr>
                <p:cNvSpPr/>
                <p:nvPr/>
              </p:nvSpPr>
              <p:spPr>
                <a:xfrm>
                  <a:off x="7860525" y="6016892"/>
                  <a:ext cx="34683" cy="22785"/>
                </a:xfrm>
                <a:custGeom>
                  <a:avLst/>
                  <a:gdLst>
                    <a:gd name="connsiteX0" fmla="*/ 9 w 34683"/>
                    <a:gd name="connsiteY0" fmla="*/ 1551 h 22785"/>
                    <a:gd name="connsiteX1" fmla="*/ 18536 w 34683"/>
                    <a:gd name="connsiteY1" fmla="*/ 10085 h 22785"/>
                    <a:gd name="connsiteX2" fmla="*/ 34194 w 34683"/>
                    <a:gd name="connsiteY2" fmla="*/ 22744 h 22785"/>
                    <a:gd name="connsiteX3" fmla="*/ 22127 w 34683"/>
                    <a:gd name="connsiteY3" fmla="*/ 4932 h 22785"/>
                    <a:gd name="connsiteX4" fmla="*/ 9 w 34683"/>
                    <a:gd name="connsiteY4" fmla="*/ 1551 h 227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683" h="22785">
                      <a:moveTo>
                        <a:pt x="9" y="1551"/>
                      </a:moveTo>
                      <a:cubicBezTo>
                        <a:pt x="48" y="3323"/>
                        <a:pt x="9401" y="4266"/>
                        <a:pt x="18536" y="10085"/>
                      </a:cubicBezTo>
                      <a:cubicBezTo>
                        <a:pt x="27832" y="15686"/>
                        <a:pt x="32452" y="23420"/>
                        <a:pt x="34194" y="22744"/>
                      </a:cubicBezTo>
                      <a:cubicBezTo>
                        <a:pt x="35928" y="22430"/>
                        <a:pt x="33309" y="11800"/>
                        <a:pt x="22127" y="4932"/>
                      </a:cubicBezTo>
                      <a:cubicBezTo>
                        <a:pt x="10992" y="-2021"/>
                        <a:pt x="-371" y="-78"/>
                        <a:pt x="9" y="155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4" name="Freeform: Shape 413">
                  <a:extLst>
                    <a:ext uri="{FF2B5EF4-FFF2-40B4-BE49-F238E27FC236}">
                      <a16:creationId xmlns:a16="http://schemas.microsoft.com/office/drawing/2014/main" id="{97D49FDF-7997-ECAF-6568-D99998D5A308}"/>
                    </a:ext>
                  </a:extLst>
                </p:cNvPr>
                <p:cNvSpPr/>
                <p:nvPr/>
              </p:nvSpPr>
              <p:spPr>
                <a:xfrm>
                  <a:off x="7819997" y="6032894"/>
                  <a:ext cx="25073" cy="28588"/>
                </a:xfrm>
                <a:custGeom>
                  <a:avLst/>
                  <a:gdLst>
                    <a:gd name="connsiteX0" fmla="*/ 19 w 25073"/>
                    <a:gd name="connsiteY0" fmla="*/ 683 h 28588"/>
                    <a:gd name="connsiteX1" fmla="*/ 13868 w 25073"/>
                    <a:gd name="connsiteY1" fmla="*/ 13104 h 28588"/>
                    <a:gd name="connsiteX2" fmla="*/ 23688 w 25073"/>
                    <a:gd name="connsiteY2" fmla="*/ 28582 h 28588"/>
                    <a:gd name="connsiteX3" fmla="*/ 18963 w 25073"/>
                    <a:gd name="connsiteY3" fmla="*/ 9246 h 28588"/>
                    <a:gd name="connsiteX4" fmla="*/ 19 w 25073"/>
                    <a:gd name="connsiteY4" fmla="*/ 683 h 28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073" h="28588">
                      <a:moveTo>
                        <a:pt x="19" y="683"/>
                      </a:moveTo>
                      <a:cubicBezTo>
                        <a:pt x="-439" y="2398"/>
                        <a:pt x="7629" y="5522"/>
                        <a:pt x="13868" y="13104"/>
                      </a:cubicBezTo>
                      <a:cubicBezTo>
                        <a:pt x="20345" y="20505"/>
                        <a:pt x="21821" y="28630"/>
                        <a:pt x="23688" y="28582"/>
                      </a:cubicBezTo>
                      <a:cubicBezTo>
                        <a:pt x="25441" y="28887"/>
                        <a:pt x="26917" y="18533"/>
                        <a:pt x="18963" y="9246"/>
                      </a:cubicBezTo>
                      <a:cubicBezTo>
                        <a:pt x="11096" y="-98"/>
                        <a:pt x="85" y="-993"/>
                        <a:pt x="19" y="683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5" name="Freeform: Shape 414">
                  <a:extLst>
                    <a:ext uri="{FF2B5EF4-FFF2-40B4-BE49-F238E27FC236}">
                      <a16:creationId xmlns:a16="http://schemas.microsoft.com/office/drawing/2014/main" id="{9B277121-74A8-F2F8-3D30-9432536FC489}"/>
                    </a:ext>
                  </a:extLst>
                </p:cNvPr>
                <p:cNvSpPr/>
                <p:nvPr/>
              </p:nvSpPr>
              <p:spPr>
                <a:xfrm>
                  <a:off x="7781883" y="6047997"/>
                  <a:ext cx="16878" cy="30770"/>
                </a:xfrm>
                <a:custGeom>
                  <a:avLst/>
                  <a:gdLst>
                    <a:gd name="connsiteX0" fmla="*/ 14510 w 16878"/>
                    <a:gd name="connsiteY0" fmla="*/ 30758 h 30770"/>
                    <a:gd name="connsiteX1" fmla="*/ 14310 w 16878"/>
                    <a:gd name="connsiteY1" fmla="*/ 12584 h 30770"/>
                    <a:gd name="connsiteX2" fmla="*/ 137 w 16878"/>
                    <a:gd name="connsiteY2" fmla="*/ 297 h 30770"/>
                    <a:gd name="connsiteX3" fmla="*/ 8348 w 16878"/>
                    <a:gd name="connsiteY3" fmla="*/ 15089 h 30770"/>
                    <a:gd name="connsiteX4" fmla="*/ 14510 w 16878"/>
                    <a:gd name="connsiteY4" fmla="*/ 30758 h 30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878" h="30770">
                      <a:moveTo>
                        <a:pt x="14510" y="30758"/>
                      </a:moveTo>
                      <a:cubicBezTo>
                        <a:pt x="16206" y="31158"/>
                        <a:pt x="18959" y="22347"/>
                        <a:pt x="14310" y="12584"/>
                      </a:cubicBezTo>
                      <a:cubicBezTo>
                        <a:pt x="9729" y="2783"/>
                        <a:pt x="946" y="-1170"/>
                        <a:pt x="137" y="297"/>
                      </a:cubicBezTo>
                      <a:cubicBezTo>
                        <a:pt x="-949" y="1735"/>
                        <a:pt x="4661" y="7021"/>
                        <a:pt x="8348" y="15089"/>
                      </a:cubicBezTo>
                      <a:cubicBezTo>
                        <a:pt x="12243" y="23090"/>
                        <a:pt x="12653" y="30558"/>
                        <a:pt x="14510" y="30758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6" name="Freeform: Shape 415">
                  <a:extLst>
                    <a:ext uri="{FF2B5EF4-FFF2-40B4-BE49-F238E27FC236}">
                      <a16:creationId xmlns:a16="http://schemas.microsoft.com/office/drawing/2014/main" id="{B7EF253A-7079-4CF4-F4C7-D8C5AD8E8A1B}"/>
                    </a:ext>
                  </a:extLst>
                </p:cNvPr>
                <p:cNvSpPr/>
                <p:nvPr/>
              </p:nvSpPr>
              <p:spPr>
                <a:xfrm>
                  <a:off x="7864549" y="5969670"/>
                  <a:ext cx="39940" cy="9226"/>
                </a:xfrm>
                <a:custGeom>
                  <a:avLst/>
                  <a:gdLst>
                    <a:gd name="connsiteX0" fmla="*/ 62 w 39940"/>
                    <a:gd name="connsiteY0" fmla="*/ 6101 h 9226"/>
                    <a:gd name="connsiteX1" fmla="*/ 20045 w 39940"/>
                    <a:gd name="connsiteY1" fmla="*/ 6243 h 9226"/>
                    <a:gd name="connsiteX2" fmla="*/ 39838 w 39940"/>
                    <a:gd name="connsiteY2" fmla="*/ 8853 h 9226"/>
                    <a:gd name="connsiteX3" fmla="*/ 20521 w 39940"/>
                    <a:gd name="connsiteY3" fmla="*/ 100 h 9226"/>
                    <a:gd name="connsiteX4" fmla="*/ 62 w 39940"/>
                    <a:gd name="connsiteY4" fmla="*/ 6101 h 92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9940" h="9226">
                      <a:moveTo>
                        <a:pt x="62" y="6101"/>
                      </a:moveTo>
                      <a:cubicBezTo>
                        <a:pt x="824" y="7729"/>
                        <a:pt x="9463" y="5405"/>
                        <a:pt x="20045" y="6243"/>
                      </a:cubicBezTo>
                      <a:cubicBezTo>
                        <a:pt x="30647" y="6872"/>
                        <a:pt x="38838" y="10358"/>
                        <a:pt x="39838" y="8853"/>
                      </a:cubicBezTo>
                      <a:cubicBezTo>
                        <a:pt x="40943" y="7586"/>
                        <a:pt x="32999" y="919"/>
                        <a:pt x="20521" y="100"/>
                      </a:cubicBezTo>
                      <a:cubicBezTo>
                        <a:pt x="8054" y="-805"/>
                        <a:pt x="-834" y="4700"/>
                        <a:pt x="62" y="610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grpSp>
            <p:nvGrpSpPr>
              <p:cNvPr id="417" name="Graphic 216">
                <a:extLst>
                  <a:ext uri="{FF2B5EF4-FFF2-40B4-BE49-F238E27FC236}">
                    <a16:creationId xmlns:a16="http://schemas.microsoft.com/office/drawing/2014/main" id="{4328CEFF-150E-D24B-F461-8ACB61450259}"/>
                  </a:ext>
                </a:extLst>
              </p:cNvPr>
              <p:cNvGrpSpPr/>
              <p:nvPr/>
            </p:nvGrpSpPr>
            <p:grpSpPr>
              <a:xfrm>
                <a:off x="8091973" y="5620136"/>
                <a:ext cx="332803" cy="448417"/>
                <a:chOff x="8091973" y="5620136"/>
                <a:chExt cx="332803" cy="448417"/>
              </a:xfrm>
            </p:grpSpPr>
            <p:sp>
              <p:nvSpPr>
                <p:cNvPr id="418" name="Freeform: Shape 417">
                  <a:extLst>
                    <a:ext uri="{FF2B5EF4-FFF2-40B4-BE49-F238E27FC236}">
                      <a16:creationId xmlns:a16="http://schemas.microsoft.com/office/drawing/2014/main" id="{D8AC8237-AE21-8F51-8C2D-874699D9A347}"/>
                    </a:ext>
                  </a:extLst>
                </p:cNvPr>
                <p:cNvSpPr/>
                <p:nvPr/>
              </p:nvSpPr>
              <p:spPr>
                <a:xfrm>
                  <a:off x="8091973" y="5620136"/>
                  <a:ext cx="332412" cy="447475"/>
                </a:xfrm>
                <a:custGeom>
                  <a:avLst/>
                  <a:gdLst>
                    <a:gd name="connsiteX0" fmla="*/ 156800 w 332412"/>
                    <a:gd name="connsiteY0" fmla="*/ 0 h 447475"/>
                    <a:gd name="connsiteX1" fmla="*/ 332413 w 332412"/>
                    <a:gd name="connsiteY1" fmla="*/ 239620 h 447475"/>
                    <a:gd name="connsiteX2" fmla="*/ 17849 w 332412"/>
                    <a:gd name="connsiteY2" fmla="*/ 447475 h 447475"/>
                    <a:gd name="connsiteX3" fmla="*/ 119186 w 332412"/>
                    <a:gd name="connsiteY3" fmla="*/ 253374 h 447475"/>
                    <a:gd name="connsiteX4" fmla="*/ 0 w 332412"/>
                    <a:gd name="connsiteY4" fmla="*/ 104204 h 447475"/>
                    <a:gd name="connsiteX5" fmla="*/ 156800 w 332412"/>
                    <a:gd name="connsiteY5" fmla="*/ 0 h 447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32412" h="447475">
                      <a:moveTo>
                        <a:pt x="156800" y="0"/>
                      </a:moveTo>
                      <a:lnTo>
                        <a:pt x="332413" y="239620"/>
                      </a:lnTo>
                      <a:lnTo>
                        <a:pt x="17849" y="447475"/>
                      </a:lnTo>
                      <a:cubicBezTo>
                        <a:pt x="-1334" y="417881"/>
                        <a:pt x="119186" y="253374"/>
                        <a:pt x="119186" y="253374"/>
                      </a:cubicBezTo>
                      <a:lnTo>
                        <a:pt x="0" y="104204"/>
                      </a:lnTo>
                      <a:lnTo>
                        <a:pt x="156800" y="0"/>
                      </a:ln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19" name="Freeform: Shape 418">
                  <a:extLst>
                    <a:ext uri="{FF2B5EF4-FFF2-40B4-BE49-F238E27FC236}">
                      <a16:creationId xmlns:a16="http://schemas.microsoft.com/office/drawing/2014/main" id="{A42D2EB4-A05A-E155-5506-C2D4E3369E8D}"/>
                    </a:ext>
                  </a:extLst>
                </p:cNvPr>
                <p:cNvSpPr/>
                <p:nvPr/>
              </p:nvSpPr>
              <p:spPr>
                <a:xfrm>
                  <a:off x="8289145" y="5795607"/>
                  <a:ext cx="29848" cy="27487"/>
                </a:xfrm>
                <a:custGeom>
                  <a:avLst/>
                  <a:gdLst>
                    <a:gd name="connsiteX0" fmla="*/ 9749 w 29848"/>
                    <a:gd name="connsiteY0" fmla="*/ 760 h 27487"/>
                    <a:gd name="connsiteX1" fmla="*/ 28885 w 29848"/>
                    <a:gd name="connsiteY1" fmla="*/ 8733 h 27487"/>
                    <a:gd name="connsiteX2" fmla="*/ 20683 w 29848"/>
                    <a:gd name="connsiteY2" fmla="*/ 26716 h 27487"/>
                    <a:gd name="connsiteX3" fmla="*/ 462 w 29848"/>
                    <a:gd name="connsiteY3" fmla="*/ 18172 h 27487"/>
                    <a:gd name="connsiteX4" fmla="*/ 11187 w 29848"/>
                    <a:gd name="connsiteY4" fmla="*/ 360 h 274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848" h="27487">
                      <a:moveTo>
                        <a:pt x="9749" y="760"/>
                      </a:moveTo>
                      <a:cubicBezTo>
                        <a:pt x="16998" y="-1688"/>
                        <a:pt x="25999" y="1989"/>
                        <a:pt x="28885" y="8733"/>
                      </a:cubicBezTo>
                      <a:cubicBezTo>
                        <a:pt x="31780" y="15476"/>
                        <a:pt x="27894" y="24144"/>
                        <a:pt x="20683" y="26716"/>
                      </a:cubicBezTo>
                      <a:cubicBezTo>
                        <a:pt x="13483" y="29288"/>
                        <a:pt x="2539" y="25173"/>
                        <a:pt x="462" y="18172"/>
                      </a:cubicBezTo>
                      <a:cubicBezTo>
                        <a:pt x="-1615" y="11162"/>
                        <a:pt x="3548" y="1217"/>
                        <a:pt x="11187" y="360"/>
                      </a:cubicBezTo>
                    </a:path>
                  </a:pathLst>
                </a:custGeom>
                <a:solidFill>
                  <a:srgbClr val="FFFFFF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0" name="Freeform: Shape 419">
                  <a:extLst>
                    <a:ext uri="{FF2B5EF4-FFF2-40B4-BE49-F238E27FC236}">
                      <a16:creationId xmlns:a16="http://schemas.microsoft.com/office/drawing/2014/main" id="{A0DEB3A8-21D4-F8CE-2239-DA7858A801C6}"/>
                    </a:ext>
                  </a:extLst>
                </p:cNvPr>
                <p:cNvSpPr/>
                <p:nvPr/>
              </p:nvSpPr>
              <p:spPr>
                <a:xfrm>
                  <a:off x="8107061" y="5834496"/>
                  <a:ext cx="317715" cy="234057"/>
                </a:xfrm>
                <a:custGeom>
                  <a:avLst/>
                  <a:gdLst>
                    <a:gd name="connsiteX0" fmla="*/ 317715 w 317715"/>
                    <a:gd name="connsiteY0" fmla="*/ 25746 h 234057"/>
                    <a:gd name="connsiteX1" fmla="*/ 299037 w 317715"/>
                    <a:gd name="connsiteY1" fmla="*/ 0 h 234057"/>
                    <a:gd name="connsiteX2" fmla="*/ 4628 w 317715"/>
                    <a:gd name="connsiteY2" fmla="*/ 210779 h 234057"/>
                    <a:gd name="connsiteX3" fmla="*/ 3533 w 317715"/>
                    <a:gd name="connsiteY3" fmla="*/ 234058 h 234057"/>
                    <a:gd name="connsiteX4" fmla="*/ 317715 w 317715"/>
                    <a:gd name="connsiteY4" fmla="*/ 25746 h 234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17715" h="234057">
                      <a:moveTo>
                        <a:pt x="317715" y="25746"/>
                      </a:moveTo>
                      <a:lnTo>
                        <a:pt x="299037" y="0"/>
                      </a:lnTo>
                      <a:lnTo>
                        <a:pt x="4628" y="210779"/>
                      </a:lnTo>
                      <a:cubicBezTo>
                        <a:pt x="4628" y="210779"/>
                        <a:pt x="-5011" y="225847"/>
                        <a:pt x="3533" y="234058"/>
                      </a:cubicBezTo>
                      <a:lnTo>
                        <a:pt x="317715" y="25746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1" name="Freeform: Shape 420">
                  <a:extLst>
                    <a:ext uri="{FF2B5EF4-FFF2-40B4-BE49-F238E27FC236}">
                      <a16:creationId xmlns:a16="http://schemas.microsoft.com/office/drawing/2014/main" id="{CDFDEE5F-9C38-10EC-DB2F-BA8E2716B5FE}"/>
                    </a:ext>
                  </a:extLst>
                </p:cNvPr>
                <p:cNvSpPr/>
                <p:nvPr/>
              </p:nvSpPr>
              <p:spPr>
                <a:xfrm>
                  <a:off x="8204799" y="5865843"/>
                  <a:ext cx="41105" cy="9804"/>
                </a:xfrm>
                <a:custGeom>
                  <a:avLst/>
                  <a:gdLst>
                    <a:gd name="connsiteX0" fmla="*/ 141 w 41105"/>
                    <a:gd name="connsiteY0" fmla="*/ 9525 h 9804"/>
                    <a:gd name="connsiteX1" fmla="*/ 20448 w 41105"/>
                    <a:gd name="connsiteY1" fmla="*/ 6191 h 9804"/>
                    <a:gd name="connsiteX2" fmla="*/ 40993 w 41105"/>
                    <a:gd name="connsiteY2" fmla="*/ 7791 h 9804"/>
                    <a:gd name="connsiteX3" fmla="*/ 20162 w 41105"/>
                    <a:gd name="connsiteY3" fmla="*/ 38 h 9804"/>
                    <a:gd name="connsiteX4" fmla="*/ 141 w 41105"/>
                    <a:gd name="connsiteY4" fmla="*/ 9525 h 98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1105" h="9804">
                      <a:moveTo>
                        <a:pt x="141" y="9525"/>
                      </a:moveTo>
                      <a:cubicBezTo>
                        <a:pt x="1264" y="10944"/>
                        <a:pt x="9437" y="6524"/>
                        <a:pt x="20448" y="6191"/>
                      </a:cubicBezTo>
                      <a:cubicBezTo>
                        <a:pt x="31449" y="5591"/>
                        <a:pt x="40003" y="9296"/>
                        <a:pt x="40993" y="7791"/>
                      </a:cubicBezTo>
                      <a:cubicBezTo>
                        <a:pt x="42203" y="6572"/>
                        <a:pt x="33478" y="-581"/>
                        <a:pt x="20162" y="38"/>
                      </a:cubicBezTo>
                      <a:cubicBezTo>
                        <a:pt x="6827" y="543"/>
                        <a:pt x="-1174" y="8410"/>
                        <a:pt x="141" y="952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2" name="Freeform: Shape 421">
                  <a:extLst>
                    <a:ext uri="{FF2B5EF4-FFF2-40B4-BE49-F238E27FC236}">
                      <a16:creationId xmlns:a16="http://schemas.microsoft.com/office/drawing/2014/main" id="{BB112DFD-FF4A-B22A-8E22-860D464A2EF1}"/>
                    </a:ext>
                  </a:extLst>
                </p:cNvPr>
                <p:cNvSpPr/>
                <p:nvPr/>
              </p:nvSpPr>
              <p:spPr>
                <a:xfrm>
                  <a:off x="8181427" y="5905492"/>
                  <a:ext cx="36845" cy="14194"/>
                </a:xfrm>
                <a:custGeom>
                  <a:avLst/>
                  <a:gdLst>
                    <a:gd name="connsiteX0" fmla="*/ 71 w 36845"/>
                    <a:gd name="connsiteY0" fmla="*/ 4556 h 14194"/>
                    <a:gd name="connsiteX1" fmla="*/ 19007 w 36845"/>
                    <a:gd name="connsiteY1" fmla="*/ 6956 h 14194"/>
                    <a:gd name="connsiteX2" fmla="*/ 36561 w 36845"/>
                    <a:gd name="connsiteY2" fmla="*/ 14062 h 14194"/>
                    <a:gd name="connsiteX3" fmla="*/ 20740 w 36845"/>
                    <a:gd name="connsiteY3" fmla="*/ 1013 h 14194"/>
                    <a:gd name="connsiteX4" fmla="*/ 71 w 36845"/>
                    <a:gd name="connsiteY4" fmla="*/ 4556 h 141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845" h="14194">
                      <a:moveTo>
                        <a:pt x="71" y="4556"/>
                      </a:moveTo>
                      <a:cubicBezTo>
                        <a:pt x="757" y="6194"/>
                        <a:pt x="9244" y="4270"/>
                        <a:pt x="19007" y="6956"/>
                      </a:cubicBezTo>
                      <a:cubicBezTo>
                        <a:pt x="28855" y="9376"/>
                        <a:pt x="35085" y="15138"/>
                        <a:pt x="36561" y="14062"/>
                      </a:cubicBezTo>
                      <a:cubicBezTo>
                        <a:pt x="38171" y="13338"/>
                        <a:pt x="32942" y="4137"/>
                        <a:pt x="20740" y="1013"/>
                      </a:cubicBezTo>
                      <a:cubicBezTo>
                        <a:pt x="8558" y="-2207"/>
                        <a:pt x="-919" y="3156"/>
                        <a:pt x="71" y="4556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3" name="Freeform: Shape 422">
                  <a:extLst>
                    <a:ext uri="{FF2B5EF4-FFF2-40B4-BE49-F238E27FC236}">
                      <a16:creationId xmlns:a16="http://schemas.microsoft.com/office/drawing/2014/main" id="{7D04EE82-CED4-D7B7-4DBA-6D5E99E3CD0B}"/>
                    </a:ext>
                  </a:extLst>
                </p:cNvPr>
                <p:cNvSpPr/>
                <p:nvPr/>
              </p:nvSpPr>
              <p:spPr>
                <a:xfrm>
                  <a:off x="8159824" y="5941419"/>
                  <a:ext cx="30961" cy="18395"/>
                </a:xfrm>
                <a:custGeom>
                  <a:avLst/>
                  <a:gdLst>
                    <a:gd name="connsiteX0" fmla="*/ 30561 w 30961"/>
                    <a:gd name="connsiteY0" fmla="*/ 18311 h 18395"/>
                    <a:gd name="connsiteX1" fmla="*/ 19121 w 30961"/>
                    <a:gd name="connsiteY1" fmla="*/ 3700 h 18395"/>
                    <a:gd name="connsiteX2" fmla="*/ 4 w 30961"/>
                    <a:gd name="connsiteY2" fmla="*/ 1585 h 18395"/>
                    <a:gd name="connsiteX3" fmla="*/ 15845 w 30961"/>
                    <a:gd name="connsiteY3" fmla="*/ 9034 h 18395"/>
                    <a:gd name="connsiteX4" fmla="*/ 30561 w 30961"/>
                    <a:gd name="connsiteY4" fmla="*/ 18311 h 183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961" h="18395">
                      <a:moveTo>
                        <a:pt x="30561" y="18311"/>
                      </a:moveTo>
                      <a:cubicBezTo>
                        <a:pt x="32190" y="17701"/>
                        <a:pt x="28951" y="9034"/>
                        <a:pt x="19121" y="3700"/>
                      </a:cubicBezTo>
                      <a:cubicBezTo>
                        <a:pt x="9329" y="-1701"/>
                        <a:pt x="-233" y="-53"/>
                        <a:pt x="4" y="1585"/>
                      </a:cubicBezTo>
                      <a:cubicBezTo>
                        <a:pt x="24" y="3347"/>
                        <a:pt x="7843" y="4528"/>
                        <a:pt x="15845" y="9034"/>
                      </a:cubicBezTo>
                      <a:cubicBezTo>
                        <a:pt x="23960" y="13349"/>
                        <a:pt x="28932" y="19168"/>
                        <a:pt x="30561" y="1831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4" name="Freeform: Shape 423">
                  <a:extLst>
                    <a:ext uri="{FF2B5EF4-FFF2-40B4-BE49-F238E27FC236}">
                      <a16:creationId xmlns:a16="http://schemas.microsoft.com/office/drawing/2014/main" id="{74838454-C424-D3EB-BCD5-1F9ADE745005}"/>
                    </a:ext>
                  </a:extLst>
                </p:cNvPr>
                <p:cNvSpPr/>
                <p:nvPr/>
              </p:nvSpPr>
              <p:spPr>
                <a:xfrm>
                  <a:off x="8181422" y="5817499"/>
                  <a:ext cx="34290" cy="21106"/>
                </a:xfrm>
                <a:custGeom>
                  <a:avLst/>
                  <a:gdLst>
                    <a:gd name="connsiteX0" fmla="*/ 352 w 34290"/>
                    <a:gd name="connsiteY0" fmla="*/ 21025 h 21106"/>
                    <a:gd name="connsiteX1" fmla="*/ 16630 w 34290"/>
                    <a:gd name="connsiteY1" fmla="*/ 10081 h 21106"/>
                    <a:gd name="connsiteX2" fmla="*/ 34290 w 34290"/>
                    <a:gd name="connsiteY2" fmla="*/ 1242 h 21106"/>
                    <a:gd name="connsiteX3" fmla="*/ 13211 w 34290"/>
                    <a:gd name="connsiteY3" fmla="*/ 4833 h 21106"/>
                    <a:gd name="connsiteX4" fmla="*/ 352 w 34290"/>
                    <a:gd name="connsiteY4" fmla="*/ 21025 h 211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4290" h="21106">
                      <a:moveTo>
                        <a:pt x="352" y="21025"/>
                      </a:moveTo>
                      <a:cubicBezTo>
                        <a:pt x="1981" y="21921"/>
                        <a:pt x="7544" y="15263"/>
                        <a:pt x="16630" y="10081"/>
                      </a:cubicBezTo>
                      <a:cubicBezTo>
                        <a:pt x="25612" y="4728"/>
                        <a:pt x="34413" y="3013"/>
                        <a:pt x="34290" y="1242"/>
                      </a:cubicBezTo>
                      <a:cubicBezTo>
                        <a:pt x="34404" y="-396"/>
                        <a:pt x="23831" y="-1406"/>
                        <a:pt x="13211" y="4833"/>
                      </a:cubicBezTo>
                      <a:cubicBezTo>
                        <a:pt x="2533" y="11005"/>
                        <a:pt x="-1248" y="20387"/>
                        <a:pt x="352" y="21025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0184F14E-12C0-F9E5-15BB-4B15A84C9721}"/>
                  </a:ext>
                </a:extLst>
              </p:cNvPr>
              <p:cNvSpPr/>
              <p:nvPr/>
            </p:nvSpPr>
            <p:spPr>
              <a:xfrm>
                <a:off x="7495169" y="4375656"/>
                <a:ext cx="830204" cy="1461325"/>
              </a:xfrm>
              <a:custGeom>
                <a:avLst/>
                <a:gdLst>
                  <a:gd name="connsiteX0" fmla="*/ 36372 w 830204"/>
                  <a:gd name="connsiteY0" fmla="*/ 246421 h 1461325"/>
                  <a:gd name="connsiteX1" fmla="*/ 3529 w 830204"/>
                  <a:gd name="connsiteY1" fmla="*/ 660483 h 1461325"/>
                  <a:gd name="connsiteX2" fmla="*/ 20941 w 830204"/>
                  <a:gd name="connsiteY2" fmla="*/ 889311 h 1461325"/>
                  <a:gd name="connsiteX3" fmla="*/ 673222 w 830204"/>
                  <a:gd name="connsiteY3" fmla="*/ 1461326 h 1461325"/>
                  <a:gd name="connsiteX4" fmla="*/ 830204 w 830204"/>
                  <a:gd name="connsiteY4" fmla="*/ 1348512 h 1461325"/>
                  <a:gd name="connsiteX5" fmla="*/ 522442 w 830204"/>
                  <a:gd name="connsiteY5" fmla="*/ 887730 h 1461325"/>
                  <a:gd name="connsiteX6" fmla="*/ 245416 w 830204"/>
                  <a:gd name="connsiteY6" fmla="*/ 746598 h 1461325"/>
                  <a:gd name="connsiteX7" fmla="*/ 320493 w 830204"/>
                  <a:gd name="connsiteY7" fmla="*/ 19946 h 1461325"/>
                  <a:gd name="connsiteX8" fmla="*/ 68804 w 830204"/>
                  <a:gd name="connsiteY8" fmla="*/ 0 h 1461325"/>
                  <a:gd name="connsiteX9" fmla="*/ 36372 w 830204"/>
                  <a:gd name="connsiteY9" fmla="*/ 246421 h 1461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30204" h="1461325">
                    <a:moveTo>
                      <a:pt x="36372" y="246421"/>
                    </a:moveTo>
                    <a:cubicBezTo>
                      <a:pt x="29837" y="275911"/>
                      <a:pt x="13302" y="527714"/>
                      <a:pt x="3529" y="660483"/>
                    </a:cubicBezTo>
                    <a:cubicBezTo>
                      <a:pt x="-6234" y="793252"/>
                      <a:pt x="5787" y="859107"/>
                      <a:pt x="20941" y="889311"/>
                    </a:cubicBezTo>
                    <a:cubicBezTo>
                      <a:pt x="36105" y="919515"/>
                      <a:pt x="630141" y="1358865"/>
                      <a:pt x="673222" y="1461326"/>
                    </a:cubicBezTo>
                    <a:lnTo>
                      <a:pt x="830204" y="1348512"/>
                    </a:lnTo>
                    <a:cubicBezTo>
                      <a:pt x="830204" y="1348512"/>
                      <a:pt x="616921" y="959834"/>
                      <a:pt x="522442" y="887730"/>
                    </a:cubicBezTo>
                    <a:cubicBezTo>
                      <a:pt x="427954" y="815626"/>
                      <a:pt x="245416" y="746598"/>
                      <a:pt x="245416" y="746598"/>
                    </a:cubicBezTo>
                    <a:lnTo>
                      <a:pt x="320493" y="19946"/>
                    </a:lnTo>
                    <a:lnTo>
                      <a:pt x="68804" y="0"/>
                    </a:lnTo>
                    <a:lnTo>
                      <a:pt x="36372" y="246421"/>
                    </a:lnTo>
                    <a:close/>
                  </a:path>
                </a:pathLst>
              </a:custGeom>
              <a:solidFill>
                <a:srgbClr val="263238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grpSp>
            <p:nvGrpSpPr>
              <p:cNvPr id="426" name="Graphic 216">
                <a:extLst>
                  <a:ext uri="{FF2B5EF4-FFF2-40B4-BE49-F238E27FC236}">
                    <a16:creationId xmlns:a16="http://schemas.microsoft.com/office/drawing/2014/main" id="{858CCD70-8075-3127-9D3D-38B9AEA47D8B}"/>
                  </a:ext>
                </a:extLst>
              </p:cNvPr>
              <p:cNvGrpSpPr/>
              <p:nvPr/>
            </p:nvGrpSpPr>
            <p:grpSpPr>
              <a:xfrm>
                <a:off x="7508346" y="4117548"/>
                <a:ext cx="609912" cy="1885235"/>
                <a:chOff x="7508346" y="4117548"/>
                <a:chExt cx="609912" cy="1885235"/>
              </a:xfrm>
            </p:grpSpPr>
            <p:sp>
              <p:nvSpPr>
                <p:cNvPr id="427" name="Freeform: Shape 426">
                  <a:extLst>
                    <a:ext uri="{FF2B5EF4-FFF2-40B4-BE49-F238E27FC236}">
                      <a16:creationId xmlns:a16="http://schemas.microsoft.com/office/drawing/2014/main" id="{E41ACF52-DAEE-BF33-5DB4-3862FE11942D}"/>
                    </a:ext>
                  </a:extLst>
                </p:cNvPr>
                <p:cNvSpPr/>
                <p:nvPr/>
              </p:nvSpPr>
              <p:spPr>
                <a:xfrm>
                  <a:off x="7509195" y="4118748"/>
                  <a:ext cx="606917" cy="1881501"/>
                </a:xfrm>
                <a:custGeom>
                  <a:avLst/>
                  <a:gdLst>
                    <a:gd name="connsiteX0" fmla="*/ 6506 w 606917"/>
                    <a:gd name="connsiteY0" fmla="*/ 223590 h 1881501"/>
                    <a:gd name="connsiteX1" fmla="*/ 102813 w 606917"/>
                    <a:gd name="connsiteY1" fmla="*/ 985704 h 1881501"/>
                    <a:gd name="connsiteX2" fmla="*/ 159134 w 606917"/>
                    <a:gd name="connsiteY2" fmla="*/ 1127398 h 1881501"/>
                    <a:gd name="connsiteX3" fmla="*/ 338195 w 606917"/>
                    <a:gd name="connsiteY3" fmla="*/ 1881502 h 1881501"/>
                    <a:gd name="connsiteX4" fmla="*/ 561223 w 606917"/>
                    <a:gd name="connsiteY4" fmla="*/ 1879978 h 1881501"/>
                    <a:gd name="connsiteX5" fmla="*/ 578073 w 606917"/>
                    <a:gd name="connsiteY5" fmla="*/ 1321584 h 1881501"/>
                    <a:gd name="connsiteX6" fmla="*/ 485689 w 606917"/>
                    <a:gd name="connsiteY6" fmla="*/ 1005792 h 1881501"/>
                    <a:gd name="connsiteX7" fmla="*/ 531524 w 606917"/>
                    <a:gd name="connsiteY7" fmla="*/ 600380 h 1881501"/>
                    <a:gd name="connsiteX8" fmla="*/ 603600 w 606917"/>
                    <a:gd name="connsiteY8" fmla="*/ 382162 h 1881501"/>
                    <a:gd name="connsiteX9" fmla="*/ 565910 w 606917"/>
                    <a:gd name="connsiteY9" fmla="*/ 136684 h 1881501"/>
                    <a:gd name="connsiteX10" fmla="*/ 510769 w 606917"/>
                    <a:gd name="connsiteY10" fmla="*/ 37910 h 1881501"/>
                    <a:gd name="connsiteX11" fmla="*/ 20031 w 606917"/>
                    <a:gd name="connsiteY11" fmla="*/ 0 h 1881501"/>
                    <a:gd name="connsiteX12" fmla="*/ 6506 w 606917"/>
                    <a:gd name="connsiteY12" fmla="*/ 223590 h 1881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06917" h="1881501">
                      <a:moveTo>
                        <a:pt x="6506" y="223590"/>
                      </a:moveTo>
                      <a:cubicBezTo>
                        <a:pt x="5982" y="240649"/>
                        <a:pt x="-36537" y="670312"/>
                        <a:pt x="102813" y="985704"/>
                      </a:cubicBezTo>
                      <a:cubicBezTo>
                        <a:pt x="102813" y="985704"/>
                        <a:pt x="151419" y="1084516"/>
                        <a:pt x="159134" y="1127398"/>
                      </a:cubicBezTo>
                      <a:cubicBezTo>
                        <a:pt x="166840" y="1170289"/>
                        <a:pt x="338195" y="1881502"/>
                        <a:pt x="338195" y="1881502"/>
                      </a:cubicBezTo>
                      <a:lnTo>
                        <a:pt x="561223" y="1879978"/>
                      </a:lnTo>
                      <a:cubicBezTo>
                        <a:pt x="561223" y="1879978"/>
                        <a:pt x="607858" y="1527258"/>
                        <a:pt x="578073" y="1321584"/>
                      </a:cubicBezTo>
                      <a:cubicBezTo>
                        <a:pt x="548298" y="1115921"/>
                        <a:pt x="481594" y="1137971"/>
                        <a:pt x="485689" y="1005792"/>
                      </a:cubicBezTo>
                      <a:cubicBezTo>
                        <a:pt x="489786" y="873614"/>
                        <a:pt x="531524" y="600380"/>
                        <a:pt x="531524" y="600380"/>
                      </a:cubicBezTo>
                      <a:cubicBezTo>
                        <a:pt x="531524" y="600380"/>
                        <a:pt x="582521" y="526828"/>
                        <a:pt x="603600" y="382162"/>
                      </a:cubicBezTo>
                      <a:cubicBezTo>
                        <a:pt x="620735" y="264605"/>
                        <a:pt x="565910" y="136684"/>
                        <a:pt x="565910" y="136684"/>
                      </a:cubicBezTo>
                      <a:lnTo>
                        <a:pt x="510769" y="37910"/>
                      </a:lnTo>
                      <a:lnTo>
                        <a:pt x="20031" y="0"/>
                      </a:lnTo>
                      <a:lnTo>
                        <a:pt x="6506" y="22359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  <p:sp>
              <p:nvSpPr>
                <p:cNvPr id="428" name="Freeform: Shape 427">
                  <a:extLst>
                    <a:ext uri="{FF2B5EF4-FFF2-40B4-BE49-F238E27FC236}">
                      <a16:creationId xmlns:a16="http://schemas.microsoft.com/office/drawing/2014/main" id="{9B90B140-C260-5033-12B2-20F072700CF7}"/>
                    </a:ext>
                  </a:extLst>
                </p:cNvPr>
                <p:cNvSpPr/>
                <p:nvPr/>
              </p:nvSpPr>
              <p:spPr>
                <a:xfrm>
                  <a:off x="7508346" y="4117548"/>
                  <a:ext cx="609912" cy="1885235"/>
                </a:xfrm>
                <a:custGeom>
                  <a:avLst/>
                  <a:gdLst>
                    <a:gd name="connsiteX0" fmla="*/ 7364 w 609912"/>
                    <a:gd name="connsiteY0" fmla="*/ 224790 h 1885235"/>
                    <a:gd name="connsiteX1" fmla="*/ 7936 w 609912"/>
                    <a:gd name="connsiteY1" fmla="*/ 210150 h 1885235"/>
                    <a:gd name="connsiteX2" fmla="*/ 10241 w 609912"/>
                    <a:gd name="connsiteY2" fmla="*/ 167126 h 1885235"/>
                    <a:gd name="connsiteX3" fmla="*/ 19727 w 609912"/>
                    <a:gd name="connsiteY3" fmla="*/ 1143 h 1885235"/>
                    <a:gd name="connsiteX4" fmla="*/ 19794 w 609912"/>
                    <a:gd name="connsiteY4" fmla="*/ 0 h 1885235"/>
                    <a:gd name="connsiteX5" fmla="*/ 21003 w 609912"/>
                    <a:gd name="connsiteY5" fmla="*/ 86 h 1885235"/>
                    <a:gd name="connsiteX6" fmla="*/ 511808 w 609912"/>
                    <a:gd name="connsiteY6" fmla="*/ 37262 h 1885235"/>
                    <a:gd name="connsiteX7" fmla="*/ 512884 w 609912"/>
                    <a:gd name="connsiteY7" fmla="*/ 37347 h 1885235"/>
                    <a:gd name="connsiteX8" fmla="*/ 513389 w 609912"/>
                    <a:gd name="connsiteY8" fmla="*/ 38252 h 1885235"/>
                    <a:gd name="connsiteX9" fmla="*/ 568634 w 609912"/>
                    <a:gd name="connsiteY9" fmla="*/ 136970 h 1885235"/>
                    <a:gd name="connsiteX10" fmla="*/ 568691 w 609912"/>
                    <a:gd name="connsiteY10" fmla="*/ 137074 h 1885235"/>
                    <a:gd name="connsiteX11" fmla="*/ 568720 w 609912"/>
                    <a:gd name="connsiteY11" fmla="*/ 137151 h 1885235"/>
                    <a:gd name="connsiteX12" fmla="*/ 600448 w 609912"/>
                    <a:gd name="connsiteY12" fmla="*/ 244593 h 1885235"/>
                    <a:gd name="connsiteX13" fmla="*/ 609096 w 609912"/>
                    <a:gd name="connsiteY13" fmla="*/ 362026 h 1885235"/>
                    <a:gd name="connsiteX14" fmla="*/ 585313 w 609912"/>
                    <a:gd name="connsiteY14" fmla="*/ 483432 h 1885235"/>
                    <a:gd name="connsiteX15" fmla="*/ 534468 w 609912"/>
                    <a:gd name="connsiteY15" fmla="*/ 602856 h 1885235"/>
                    <a:gd name="connsiteX16" fmla="*/ 534839 w 609912"/>
                    <a:gd name="connsiteY16" fmla="*/ 601913 h 1885235"/>
                    <a:gd name="connsiteX17" fmla="*/ 505102 w 609912"/>
                    <a:gd name="connsiteY17" fmla="*/ 823732 h 1885235"/>
                    <a:gd name="connsiteX18" fmla="*/ 493320 w 609912"/>
                    <a:gd name="connsiteY18" fmla="*/ 939832 h 1885235"/>
                    <a:gd name="connsiteX19" fmla="*/ 489557 w 609912"/>
                    <a:gd name="connsiteY19" fmla="*/ 999096 h 1885235"/>
                    <a:gd name="connsiteX20" fmla="*/ 489243 w 609912"/>
                    <a:gd name="connsiteY20" fmla="*/ 1028919 h 1885235"/>
                    <a:gd name="connsiteX21" fmla="*/ 492225 w 609912"/>
                    <a:gd name="connsiteY21" fmla="*/ 1058628 h 1885235"/>
                    <a:gd name="connsiteX22" fmla="*/ 511570 w 609912"/>
                    <a:gd name="connsiteY22" fmla="*/ 1115635 h 1885235"/>
                    <a:gd name="connsiteX23" fmla="*/ 540097 w 609912"/>
                    <a:gd name="connsiteY23" fmla="*/ 1170985 h 1885235"/>
                    <a:gd name="connsiteX24" fmla="*/ 576435 w 609912"/>
                    <a:gd name="connsiteY24" fmla="*/ 1291257 h 1885235"/>
                    <a:gd name="connsiteX25" fmla="*/ 590846 w 609912"/>
                    <a:gd name="connsiteY25" fmla="*/ 1546917 h 1885235"/>
                    <a:gd name="connsiteX26" fmla="*/ 564767 w 609912"/>
                    <a:gd name="connsiteY26" fmla="*/ 1881502 h 1885235"/>
                    <a:gd name="connsiteX27" fmla="*/ 564491 w 609912"/>
                    <a:gd name="connsiteY27" fmla="*/ 1883721 h 1885235"/>
                    <a:gd name="connsiteX28" fmla="*/ 562109 w 609912"/>
                    <a:gd name="connsiteY28" fmla="*/ 1883740 h 1885235"/>
                    <a:gd name="connsiteX29" fmla="*/ 339082 w 609912"/>
                    <a:gd name="connsiteY29" fmla="*/ 1885217 h 1885235"/>
                    <a:gd name="connsiteX30" fmla="*/ 336957 w 609912"/>
                    <a:gd name="connsiteY30" fmla="*/ 1885236 h 1885235"/>
                    <a:gd name="connsiteX31" fmla="*/ 336490 w 609912"/>
                    <a:gd name="connsiteY31" fmla="*/ 1883273 h 1885235"/>
                    <a:gd name="connsiteX32" fmla="*/ 178947 w 609912"/>
                    <a:gd name="connsiteY32" fmla="*/ 1222182 h 1885235"/>
                    <a:gd name="connsiteX33" fmla="*/ 161916 w 609912"/>
                    <a:gd name="connsiteY33" fmla="*/ 1148106 h 1885235"/>
                    <a:gd name="connsiteX34" fmla="*/ 153630 w 609912"/>
                    <a:gd name="connsiteY34" fmla="*/ 1112053 h 1885235"/>
                    <a:gd name="connsiteX35" fmla="*/ 141562 w 609912"/>
                    <a:gd name="connsiteY35" fmla="*/ 1077592 h 1885235"/>
                    <a:gd name="connsiteX36" fmla="*/ 113224 w 609912"/>
                    <a:gd name="connsiteY36" fmla="*/ 1011793 h 1885235"/>
                    <a:gd name="connsiteX37" fmla="*/ 105757 w 609912"/>
                    <a:gd name="connsiteY37" fmla="*/ 995896 h 1885235"/>
                    <a:gd name="connsiteX38" fmla="*/ 98718 w 609912"/>
                    <a:gd name="connsiteY38" fmla="*/ 979932 h 1885235"/>
                    <a:gd name="connsiteX39" fmla="*/ 86012 w 609912"/>
                    <a:gd name="connsiteY39" fmla="*/ 947966 h 1885235"/>
                    <a:gd name="connsiteX40" fmla="*/ 23080 w 609912"/>
                    <a:gd name="connsiteY40" fmla="*/ 706460 h 1885235"/>
                    <a:gd name="connsiteX41" fmla="*/ 420 w 609912"/>
                    <a:gd name="connsiteY41" fmla="*/ 352577 h 1885235"/>
                    <a:gd name="connsiteX42" fmla="*/ 7364 w 609912"/>
                    <a:gd name="connsiteY42" fmla="*/ 224790 h 1885235"/>
                    <a:gd name="connsiteX43" fmla="*/ 7030 w 609912"/>
                    <a:gd name="connsiteY43" fmla="*/ 233124 h 1885235"/>
                    <a:gd name="connsiteX44" fmla="*/ 5602 w 609912"/>
                    <a:gd name="connsiteY44" fmla="*/ 257642 h 1885235"/>
                    <a:gd name="connsiteX45" fmla="*/ 2220 w 609912"/>
                    <a:gd name="connsiteY45" fmla="*/ 352597 h 1885235"/>
                    <a:gd name="connsiteX46" fmla="*/ 26404 w 609912"/>
                    <a:gd name="connsiteY46" fmla="*/ 705964 h 1885235"/>
                    <a:gd name="connsiteX47" fmla="*/ 89774 w 609912"/>
                    <a:gd name="connsiteY47" fmla="*/ 946633 h 1885235"/>
                    <a:gd name="connsiteX48" fmla="*/ 102471 w 609912"/>
                    <a:gd name="connsiteY48" fmla="*/ 978408 h 1885235"/>
                    <a:gd name="connsiteX49" fmla="*/ 109510 w 609912"/>
                    <a:gd name="connsiteY49" fmla="*/ 994286 h 1885235"/>
                    <a:gd name="connsiteX50" fmla="*/ 117025 w 609912"/>
                    <a:gd name="connsiteY50" fmla="*/ 1010212 h 1885235"/>
                    <a:gd name="connsiteX51" fmla="*/ 145581 w 609912"/>
                    <a:gd name="connsiteY51" fmla="*/ 1076182 h 1885235"/>
                    <a:gd name="connsiteX52" fmla="*/ 157811 w 609912"/>
                    <a:gd name="connsiteY52" fmla="*/ 1110939 h 1885235"/>
                    <a:gd name="connsiteX53" fmla="*/ 166231 w 609912"/>
                    <a:gd name="connsiteY53" fmla="*/ 1147248 h 1885235"/>
                    <a:gd name="connsiteX54" fmla="*/ 183377 w 609912"/>
                    <a:gd name="connsiteY54" fmla="*/ 1221257 h 1885235"/>
                    <a:gd name="connsiteX55" fmla="*/ 341615 w 609912"/>
                    <a:gd name="connsiteY55" fmla="*/ 1882169 h 1885235"/>
                    <a:gd name="connsiteX56" fmla="*/ 339015 w 609912"/>
                    <a:gd name="connsiteY56" fmla="*/ 1880226 h 1885235"/>
                    <a:gd name="connsiteX57" fmla="*/ 562042 w 609912"/>
                    <a:gd name="connsiteY57" fmla="*/ 1878654 h 1885235"/>
                    <a:gd name="connsiteX58" fmla="*/ 559385 w 609912"/>
                    <a:gd name="connsiteY58" fmla="*/ 1880883 h 1885235"/>
                    <a:gd name="connsiteX59" fmla="*/ 585360 w 609912"/>
                    <a:gd name="connsiteY59" fmla="*/ 1546813 h 1885235"/>
                    <a:gd name="connsiteX60" fmla="*/ 571063 w 609912"/>
                    <a:gd name="connsiteY60" fmla="*/ 1292152 h 1885235"/>
                    <a:gd name="connsiteX61" fmla="*/ 535144 w 609912"/>
                    <a:gd name="connsiteY61" fmla="*/ 1173033 h 1885235"/>
                    <a:gd name="connsiteX62" fmla="*/ 506712 w 609912"/>
                    <a:gd name="connsiteY62" fmla="*/ 1117816 h 1885235"/>
                    <a:gd name="connsiteX63" fmla="*/ 486948 w 609912"/>
                    <a:gd name="connsiteY63" fmla="*/ 1059428 h 1885235"/>
                    <a:gd name="connsiteX64" fmla="*/ 483919 w 609912"/>
                    <a:gd name="connsiteY64" fmla="*/ 1029100 h 1885235"/>
                    <a:gd name="connsiteX65" fmla="*/ 484252 w 609912"/>
                    <a:gd name="connsiteY65" fmla="*/ 998934 h 1885235"/>
                    <a:gd name="connsiteX66" fmla="*/ 488062 w 609912"/>
                    <a:gd name="connsiteY66" fmla="*/ 939479 h 1885235"/>
                    <a:gd name="connsiteX67" fmla="*/ 499949 w 609912"/>
                    <a:gd name="connsiteY67" fmla="*/ 823227 h 1885235"/>
                    <a:gd name="connsiteX68" fmla="*/ 529934 w 609912"/>
                    <a:gd name="connsiteY68" fmla="*/ 601285 h 1885235"/>
                    <a:gd name="connsiteX69" fmla="*/ 530001 w 609912"/>
                    <a:gd name="connsiteY69" fmla="*/ 600837 h 1885235"/>
                    <a:gd name="connsiteX70" fmla="*/ 530315 w 609912"/>
                    <a:gd name="connsiteY70" fmla="*/ 600342 h 1885235"/>
                    <a:gd name="connsiteX71" fmla="*/ 580692 w 609912"/>
                    <a:gd name="connsiteY71" fmla="*/ 482260 h 1885235"/>
                    <a:gd name="connsiteX72" fmla="*/ 604496 w 609912"/>
                    <a:gd name="connsiteY72" fmla="*/ 361750 h 1885235"/>
                    <a:gd name="connsiteX73" fmla="*/ 596114 w 609912"/>
                    <a:gd name="connsiteY73" fmla="*/ 245383 h 1885235"/>
                    <a:gd name="connsiteX74" fmla="*/ 564834 w 609912"/>
                    <a:gd name="connsiteY74" fmla="*/ 138665 h 1885235"/>
                    <a:gd name="connsiteX75" fmla="*/ 564919 w 609912"/>
                    <a:gd name="connsiteY75" fmla="*/ 138846 h 1885235"/>
                    <a:gd name="connsiteX76" fmla="*/ 509893 w 609912"/>
                    <a:gd name="connsiteY76" fmla="*/ 40015 h 1885235"/>
                    <a:gd name="connsiteX77" fmla="*/ 511465 w 609912"/>
                    <a:gd name="connsiteY77" fmla="*/ 40996 h 1885235"/>
                    <a:gd name="connsiteX78" fmla="*/ 20794 w 609912"/>
                    <a:gd name="connsiteY78" fmla="*/ 2362 h 1885235"/>
                    <a:gd name="connsiteX79" fmla="*/ 22070 w 609912"/>
                    <a:gd name="connsiteY79" fmla="*/ 1314 h 1885235"/>
                    <a:gd name="connsiteX80" fmla="*/ 11460 w 609912"/>
                    <a:gd name="connsiteY80" fmla="*/ 167230 h 1885235"/>
                    <a:gd name="connsiteX81" fmla="*/ 8555 w 609912"/>
                    <a:gd name="connsiteY81" fmla="*/ 210226 h 1885235"/>
                    <a:gd name="connsiteX82" fmla="*/ 7364 w 609912"/>
                    <a:gd name="connsiteY82" fmla="*/ 224790 h 1885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</a:cxnLst>
                  <a:rect l="l" t="t" r="r" b="b"/>
                  <a:pathLst>
                    <a:path w="609912" h="1885235">
                      <a:moveTo>
                        <a:pt x="7364" y="224790"/>
                      </a:moveTo>
                      <a:cubicBezTo>
                        <a:pt x="7364" y="224790"/>
                        <a:pt x="7450" y="219837"/>
                        <a:pt x="7936" y="210150"/>
                      </a:cubicBezTo>
                      <a:cubicBezTo>
                        <a:pt x="8459" y="200368"/>
                        <a:pt x="9231" y="185985"/>
                        <a:pt x="10241" y="167126"/>
                      </a:cubicBezTo>
                      <a:cubicBezTo>
                        <a:pt x="12412" y="129169"/>
                        <a:pt x="15603" y="73295"/>
                        <a:pt x="19727" y="1143"/>
                      </a:cubicBezTo>
                      <a:lnTo>
                        <a:pt x="19794" y="0"/>
                      </a:lnTo>
                      <a:lnTo>
                        <a:pt x="21003" y="86"/>
                      </a:lnTo>
                      <a:cubicBezTo>
                        <a:pt x="141599" y="9220"/>
                        <a:pt x="309125" y="21908"/>
                        <a:pt x="511808" y="37262"/>
                      </a:cubicBezTo>
                      <a:lnTo>
                        <a:pt x="512884" y="37347"/>
                      </a:lnTo>
                      <a:lnTo>
                        <a:pt x="513389" y="38252"/>
                      </a:lnTo>
                      <a:cubicBezTo>
                        <a:pt x="530534" y="68885"/>
                        <a:pt x="549298" y="102422"/>
                        <a:pt x="568634" y="136970"/>
                      </a:cubicBezTo>
                      <a:lnTo>
                        <a:pt x="568691" y="137074"/>
                      </a:lnTo>
                      <a:lnTo>
                        <a:pt x="568720" y="137151"/>
                      </a:lnTo>
                      <a:cubicBezTo>
                        <a:pt x="582321" y="171022"/>
                        <a:pt x="593046" y="206931"/>
                        <a:pt x="600448" y="244593"/>
                      </a:cubicBezTo>
                      <a:cubicBezTo>
                        <a:pt x="608029" y="282178"/>
                        <a:pt x="611659" y="321698"/>
                        <a:pt x="609096" y="362026"/>
                      </a:cubicBezTo>
                      <a:cubicBezTo>
                        <a:pt x="605124" y="402260"/>
                        <a:pt x="596923" y="442770"/>
                        <a:pt x="585313" y="483432"/>
                      </a:cubicBezTo>
                      <a:cubicBezTo>
                        <a:pt x="573253" y="523923"/>
                        <a:pt x="558214" y="564747"/>
                        <a:pt x="534468" y="602856"/>
                      </a:cubicBezTo>
                      <a:lnTo>
                        <a:pt x="534839" y="601913"/>
                      </a:lnTo>
                      <a:cubicBezTo>
                        <a:pt x="524181" y="673398"/>
                        <a:pt x="514094" y="747455"/>
                        <a:pt x="505102" y="823732"/>
                      </a:cubicBezTo>
                      <a:cubicBezTo>
                        <a:pt x="500654" y="861870"/>
                        <a:pt x="496549" y="900589"/>
                        <a:pt x="493320" y="939832"/>
                      </a:cubicBezTo>
                      <a:cubicBezTo>
                        <a:pt x="491691" y="959453"/>
                        <a:pt x="490339" y="979218"/>
                        <a:pt x="489557" y="999096"/>
                      </a:cubicBezTo>
                      <a:cubicBezTo>
                        <a:pt x="488881" y="1009060"/>
                        <a:pt x="489357" y="1018947"/>
                        <a:pt x="489243" y="1028919"/>
                      </a:cubicBezTo>
                      <a:cubicBezTo>
                        <a:pt x="490024" y="1038816"/>
                        <a:pt x="490243" y="1048826"/>
                        <a:pt x="492225" y="1058628"/>
                      </a:cubicBezTo>
                      <a:cubicBezTo>
                        <a:pt x="495291" y="1078373"/>
                        <a:pt x="502197" y="1097423"/>
                        <a:pt x="511570" y="1115635"/>
                      </a:cubicBezTo>
                      <a:cubicBezTo>
                        <a:pt x="520876" y="1133875"/>
                        <a:pt x="531391" y="1151954"/>
                        <a:pt x="540097" y="1170985"/>
                      </a:cubicBezTo>
                      <a:cubicBezTo>
                        <a:pt x="557861" y="1208970"/>
                        <a:pt x="568844" y="1249814"/>
                        <a:pt x="576435" y="1291257"/>
                      </a:cubicBezTo>
                      <a:cubicBezTo>
                        <a:pt x="591627" y="1374391"/>
                        <a:pt x="592532" y="1460392"/>
                        <a:pt x="590846" y="1546917"/>
                      </a:cubicBezTo>
                      <a:cubicBezTo>
                        <a:pt x="587694" y="1661227"/>
                        <a:pt x="578102" y="1773222"/>
                        <a:pt x="564767" y="1881502"/>
                      </a:cubicBezTo>
                      <a:lnTo>
                        <a:pt x="564491" y="1883721"/>
                      </a:lnTo>
                      <a:lnTo>
                        <a:pt x="562109" y="1883740"/>
                      </a:lnTo>
                      <a:cubicBezTo>
                        <a:pt x="486109" y="1884245"/>
                        <a:pt x="411662" y="1884741"/>
                        <a:pt x="339082" y="1885217"/>
                      </a:cubicBezTo>
                      <a:lnTo>
                        <a:pt x="336957" y="1885236"/>
                      </a:lnTo>
                      <a:lnTo>
                        <a:pt x="336490" y="1883273"/>
                      </a:lnTo>
                      <a:cubicBezTo>
                        <a:pt x="279264" y="1645025"/>
                        <a:pt x="225868" y="1422378"/>
                        <a:pt x="178947" y="1222182"/>
                      </a:cubicBezTo>
                      <a:cubicBezTo>
                        <a:pt x="173185" y="1197131"/>
                        <a:pt x="167508" y="1172432"/>
                        <a:pt x="161916" y="1148106"/>
                      </a:cubicBezTo>
                      <a:cubicBezTo>
                        <a:pt x="159030" y="1135837"/>
                        <a:pt x="157240" y="1123655"/>
                        <a:pt x="153630" y="1112053"/>
                      </a:cubicBezTo>
                      <a:cubicBezTo>
                        <a:pt x="150105" y="1100357"/>
                        <a:pt x="145914" y="1088889"/>
                        <a:pt x="141562" y="1077592"/>
                      </a:cubicBezTo>
                      <a:cubicBezTo>
                        <a:pt x="132704" y="1055037"/>
                        <a:pt x="123083" y="1033139"/>
                        <a:pt x="113224" y="1011793"/>
                      </a:cubicBezTo>
                      <a:cubicBezTo>
                        <a:pt x="110719" y="1006469"/>
                        <a:pt x="108233" y="1001173"/>
                        <a:pt x="105757" y="995896"/>
                      </a:cubicBezTo>
                      <a:cubicBezTo>
                        <a:pt x="103156" y="990695"/>
                        <a:pt x="100709" y="985352"/>
                        <a:pt x="98718" y="979932"/>
                      </a:cubicBezTo>
                      <a:cubicBezTo>
                        <a:pt x="94441" y="969178"/>
                        <a:pt x="90212" y="958529"/>
                        <a:pt x="86012" y="947966"/>
                      </a:cubicBezTo>
                      <a:cubicBezTo>
                        <a:pt x="53475" y="863146"/>
                        <a:pt x="35310" y="781164"/>
                        <a:pt x="23080" y="706460"/>
                      </a:cubicBezTo>
                      <a:cubicBezTo>
                        <a:pt x="-818" y="556670"/>
                        <a:pt x="-828" y="435321"/>
                        <a:pt x="420" y="352577"/>
                      </a:cubicBezTo>
                      <a:cubicBezTo>
                        <a:pt x="2402" y="269672"/>
                        <a:pt x="7364" y="224790"/>
                        <a:pt x="7364" y="224790"/>
                      </a:cubicBezTo>
                      <a:cubicBezTo>
                        <a:pt x="7364" y="224790"/>
                        <a:pt x="7335" y="227609"/>
                        <a:pt x="7030" y="233124"/>
                      </a:cubicBezTo>
                      <a:cubicBezTo>
                        <a:pt x="6707" y="238744"/>
                        <a:pt x="6230" y="246917"/>
                        <a:pt x="5602" y="257642"/>
                      </a:cubicBezTo>
                      <a:cubicBezTo>
                        <a:pt x="4297" y="279225"/>
                        <a:pt x="2973" y="311182"/>
                        <a:pt x="2220" y="352597"/>
                      </a:cubicBezTo>
                      <a:cubicBezTo>
                        <a:pt x="1544" y="435283"/>
                        <a:pt x="2087" y="556517"/>
                        <a:pt x="26404" y="705964"/>
                      </a:cubicBezTo>
                      <a:cubicBezTo>
                        <a:pt x="38844" y="780479"/>
                        <a:pt x="57199" y="862251"/>
                        <a:pt x="89774" y="946633"/>
                      </a:cubicBezTo>
                      <a:cubicBezTo>
                        <a:pt x="93965" y="957129"/>
                        <a:pt x="98204" y="967721"/>
                        <a:pt x="102471" y="978408"/>
                      </a:cubicBezTo>
                      <a:cubicBezTo>
                        <a:pt x="104471" y="983818"/>
                        <a:pt x="106862" y="989038"/>
                        <a:pt x="109510" y="994286"/>
                      </a:cubicBezTo>
                      <a:cubicBezTo>
                        <a:pt x="112005" y="999573"/>
                        <a:pt x="114510" y="1004878"/>
                        <a:pt x="117025" y="1010212"/>
                      </a:cubicBezTo>
                      <a:cubicBezTo>
                        <a:pt x="126950" y="1031596"/>
                        <a:pt x="136637" y="1053522"/>
                        <a:pt x="145581" y="1076182"/>
                      </a:cubicBezTo>
                      <a:cubicBezTo>
                        <a:pt x="149982" y="1087536"/>
                        <a:pt x="154211" y="1099071"/>
                        <a:pt x="157811" y="1110939"/>
                      </a:cubicBezTo>
                      <a:cubicBezTo>
                        <a:pt x="161535" y="1122874"/>
                        <a:pt x="163374" y="1135237"/>
                        <a:pt x="166231" y="1147248"/>
                      </a:cubicBezTo>
                      <a:cubicBezTo>
                        <a:pt x="171860" y="1171556"/>
                        <a:pt x="177576" y="1196226"/>
                        <a:pt x="183377" y="1221257"/>
                      </a:cubicBezTo>
                      <a:cubicBezTo>
                        <a:pt x="231259" y="1421235"/>
                        <a:pt x="284570" y="1643901"/>
                        <a:pt x="341615" y="1882169"/>
                      </a:cubicBezTo>
                      <a:lnTo>
                        <a:pt x="339015" y="1880226"/>
                      </a:lnTo>
                      <a:cubicBezTo>
                        <a:pt x="411586" y="1879711"/>
                        <a:pt x="486033" y="1879187"/>
                        <a:pt x="562042" y="1878654"/>
                      </a:cubicBezTo>
                      <a:lnTo>
                        <a:pt x="559385" y="1880883"/>
                      </a:lnTo>
                      <a:cubicBezTo>
                        <a:pt x="572644" y="1772831"/>
                        <a:pt x="582226" y="1660874"/>
                        <a:pt x="585360" y="1546813"/>
                      </a:cubicBezTo>
                      <a:cubicBezTo>
                        <a:pt x="587055" y="1460459"/>
                        <a:pt x="586132" y="1374715"/>
                        <a:pt x="571063" y="1292152"/>
                      </a:cubicBezTo>
                      <a:cubicBezTo>
                        <a:pt x="563528" y="1250947"/>
                        <a:pt x="552660" y="1210542"/>
                        <a:pt x="535144" y="1173033"/>
                      </a:cubicBezTo>
                      <a:cubicBezTo>
                        <a:pt x="526553" y="1154221"/>
                        <a:pt x="516142" y="1136314"/>
                        <a:pt x="506712" y="1117816"/>
                      </a:cubicBezTo>
                      <a:cubicBezTo>
                        <a:pt x="497216" y="1099376"/>
                        <a:pt x="490063" y="1079630"/>
                        <a:pt x="486948" y="1059428"/>
                      </a:cubicBezTo>
                      <a:cubicBezTo>
                        <a:pt x="484919" y="1049369"/>
                        <a:pt x="484699" y="1039187"/>
                        <a:pt x="483919" y="1029100"/>
                      </a:cubicBezTo>
                      <a:cubicBezTo>
                        <a:pt x="484043" y="1019013"/>
                        <a:pt x="483576" y="1008888"/>
                        <a:pt x="484252" y="998934"/>
                      </a:cubicBezTo>
                      <a:cubicBezTo>
                        <a:pt x="485042" y="978951"/>
                        <a:pt x="486424" y="959139"/>
                        <a:pt x="488062" y="939479"/>
                      </a:cubicBezTo>
                      <a:cubicBezTo>
                        <a:pt x="491319" y="900151"/>
                        <a:pt x="495453" y="861403"/>
                        <a:pt x="499949" y="823227"/>
                      </a:cubicBezTo>
                      <a:cubicBezTo>
                        <a:pt x="509017" y="746884"/>
                        <a:pt x="519180" y="672827"/>
                        <a:pt x="529934" y="601285"/>
                      </a:cubicBezTo>
                      <a:lnTo>
                        <a:pt x="530001" y="600837"/>
                      </a:lnTo>
                      <a:lnTo>
                        <a:pt x="530315" y="600342"/>
                      </a:lnTo>
                      <a:cubicBezTo>
                        <a:pt x="553508" y="563204"/>
                        <a:pt x="568729" y="522380"/>
                        <a:pt x="580692" y="482260"/>
                      </a:cubicBezTo>
                      <a:cubicBezTo>
                        <a:pt x="592275" y="441960"/>
                        <a:pt x="600524" y="401422"/>
                        <a:pt x="604496" y="361750"/>
                      </a:cubicBezTo>
                      <a:cubicBezTo>
                        <a:pt x="607096" y="321916"/>
                        <a:pt x="603581" y="282721"/>
                        <a:pt x="596114" y="245383"/>
                      </a:cubicBezTo>
                      <a:cubicBezTo>
                        <a:pt x="588846" y="208007"/>
                        <a:pt x="578197" y="172136"/>
                        <a:pt x="564834" y="138665"/>
                      </a:cubicBezTo>
                      <a:lnTo>
                        <a:pt x="564919" y="138846"/>
                      </a:lnTo>
                      <a:cubicBezTo>
                        <a:pt x="545660" y="104261"/>
                        <a:pt x="526972" y="70685"/>
                        <a:pt x="509893" y="40015"/>
                      </a:cubicBezTo>
                      <a:lnTo>
                        <a:pt x="511465" y="40996"/>
                      </a:lnTo>
                      <a:cubicBezTo>
                        <a:pt x="308840" y="25041"/>
                        <a:pt x="141352" y="11849"/>
                        <a:pt x="20794" y="2362"/>
                      </a:cubicBezTo>
                      <a:lnTo>
                        <a:pt x="22070" y="1314"/>
                      </a:lnTo>
                      <a:cubicBezTo>
                        <a:pt x="17461" y="73438"/>
                        <a:pt x="13889" y="129283"/>
                        <a:pt x="11460" y="167230"/>
                      </a:cubicBezTo>
                      <a:cubicBezTo>
                        <a:pt x="10183" y="186071"/>
                        <a:pt x="9212" y="200444"/>
                        <a:pt x="8555" y="210226"/>
                      </a:cubicBezTo>
                      <a:cubicBezTo>
                        <a:pt x="7869" y="219846"/>
                        <a:pt x="7364" y="224790"/>
                        <a:pt x="7364" y="224790"/>
                      </a:cubicBezTo>
                      <a:close/>
                    </a:path>
                  </a:pathLst>
                </a:custGeom>
                <a:solidFill>
                  <a:srgbClr val="455A64"/>
                </a:solidFill>
                <a:ln w="9525" cap="flat">
                  <a:solidFill>
                    <a:schemeClr val="accent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GB"/>
                </a:p>
              </p:txBody>
            </p:sp>
          </p:grpSp>
        </p:grp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BE06C58-B1BF-C95D-9648-22F963B0396E}"/>
                </a:ext>
              </a:extLst>
            </p:cNvPr>
            <p:cNvSpPr/>
            <p:nvPr/>
          </p:nvSpPr>
          <p:spPr>
            <a:xfrm>
              <a:off x="7361679" y="3219283"/>
              <a:ext cx="723874" cy="1350406"/>
            </a:xfrm>
            <a:custGeom>
              <a:avLst/>
              <a:gdLst>
                <a:gd name="connsiteX0" fmla="*/ 594324 w 723874"/>
                <a:gd name="connsiteY0" fmla="*/ 672541 h 1350406"/>
                <a:gd name="connsiteX1" fmla="*/ 551538 w 723874"/>
                <a:gd name="connsiteY1" fmla="*/ 447475 h 1350406"/>
                <a:gd name="connsiteX2" fmla="*/ 474938 w 723874"/>
                <a:gd name="connsiteY2" fmla="*/ 164897 h 1350406"/>
                <a:gd name="connsiteX3" fmla="*/ 234165 w 723874"/>
                <a:gd name="connsiteY3" fmla="*/ 0 h 1350406"/>
                <a:gd name="connsiteX4" fmla="*/ 66563 w 723874"/>
                <a:gd name="connsiteY4" fmla="*/ 146837 h 1350406"/>
                <a:gd name="connsiteX5" fmla="*/ 6013 w 723874"/>
                <a:gd name="connsiteY5" fmla="*/ 595293 h 1350406"/>
                <a:gd name="connsiteX6" fmla="*/ 165176 w 723874"/>
                <a:gd name="connsiteY6" fmla="*/ 920496 h 1350406"/>
                <a:gd name="connsiteX7" fmla="*/ 133476 w 723874"/>
                <a:gd name="connsiteY7" fmla="*/ 1350407 h 1350406"/>
                <a:gd name="connsiteX8" fmla="*/ 656418 w 723874"/>
                <a:gd name="connsiteY8" fmla="*/ 1314755 h 1350406"/>
                <a:gd name="connsiteX9" fmla="*/ 723874 w 723874"/>
                <a:gd name="connsiteY9" fmla="*/ 1244460 h 1350406"/>
                <a:gd name="connsiteX10" fmla="*/ 594324 w 723874"/>
                <a:gd name="connsiteY10" fmla="*/ 672541 h 135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3874" h="1350406">
                  <a:moveTo>
                    <a:pt x="594324" y="672541"/>
                  </a:moveTo>
                  <a:cubicBezTo>
                    <a:pt x="594324" y="672541"/>
                    <a:pt x="563949" y="509588"/>
                    <a:pt x="551538" y="447475"/>
                  </a:cubicBezTo>
                  <a:cubicBezTo>
                    <a:pt x="519372" y="286512"/>
                    <a:pt x="511962" y="245926"/>
                    <a:pt x="474938" y="164897"/>
                  </a:cubicBezTo>
                  <a:cubicBezTo>
                    <a:pt x="437914" y="83858"/>
                    <a:pt x="234165" y="0"/>
                    <a:pt x="234165" y="0"/>
                  </a:cubicBezTo>
                  <a:cubicBezTo>
                    <a:pt x="186349" y="72171"/>
                    <a:pt x="132514" y="149590"/>
                    <a:pt x="66563" y="146837"/>
                  </a:cubicBezTo>
                  <a:cubicBezTo>
                    <a:pt x="66563" y="146837"/>
                    <a:pt x="-23734" y="474212"/>
                    <a:pt x="6013" y="595293"/>
                  </a:cubicBezTo>
                  <a:cubicBezTo>
                    <a:pt x="34054" y="709441"/>
                    <a:pt x="119065" y="817874"/>
                    <a:pt x="165176" y="920496"/>
                  </a:cubicBezTo>
                  <a:lnTo>
                    <a:pt x="133476" y="1350407"/>
                  </a:lnTo>
                  <a:cubicBezTo>
                    <a:pt x="133476" y="1350407"/>
                    <a:pt x="566749" y="1344044"/>
                    <a:pt x="656418" y="1314755"/>
                  </a:cubicBezTo>
                  <a:lnTo>
                    <a:pt x="723874" y="1244460"/>
                  </a:lnTo>
                  <a:lnTo>
                    <a:pt x="594324" y="672541"/>
                  </a:lnTo>
                  <a:close/>
                </a:path>
              </a:pathLst>
            </a:custGeom>
            <a:solidFill>
              <a:srgbClr val="FF725E"/>
            </a:solidFill>
            <a:ln w="9525" cap="flat">
              <a:solidFill>
                <a:schemeClr val="accent3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GB"/>
            </a:p>
          </p:txBody>
        </p:sp>
        <p:grpSp>
          <p:nvGrpSpPr>
            <p:cNvPr id="430" name="Graphic 216">
              <a:extLst>
                <a:ext uri="{FF2B5EF4-FFF2-40B4-BE49-F238E27FC236}">
                  <a16:creationId xmlns:a16="http://schemas.microsoft.com/office/drawing/2014/main" id="{1ECCDFA2-7565-1E30-F14C-AD40F0488C1E}"/>
                </a:ext>
              </a:extLst>
            </p:cNvPr>
            <p:cNvGrpSpPr/>
            <p:nvPr/>
          </p:nvGrpSpPr>
          <p:grpSpPr>
            <a:xfrm>
              <a:off x="7460216" y="3161362"/>
              <a:ext cx="819685" cy="2091832"/>
              <a:chOff x="7460216" y="3161362"/>
              <a:chExt cx="819685" cy="2091832"/>
            </a:xfrm>
          </p:grpSpPr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2A886078-CF5E-AC7D-A221-5BCC0730512B}"/>
                  </a:ext>
                </a:extLst>
              </p:cNvPr>
              <p:cNvSpPr/>
              <p:nvPr/>
            </p:nvSpPr>
            <p:spPr>
              <a:xfrm>
                <a:off x="7460216" y="3161362"/>
                <a:ext cx="819685" cy="2091832"/>
              </a:xfrm>
              <a:custGeom>
                <a:avLst/>
                <a:gdLst>
                  <a:gd name="connsiteX0" fmla="*/ 661637 w 819685"/>
                  <a:gd name="connsiteY0" fmla="*/ 1097137 h 2091832"/>
                  <a:gd name="connsiteX1" fmla="*/ 514809 w 819685"/>
                  <a:gd name="connsiteY1" fmla="*/ 613896 h 2091832"/>
                  <a:gd name="connsiteX2" fmla="*/ 405595 w 819685"/>
                  <a:gd name="connsiteY2" fmla="*/ 260918 h 2091832"/>
                  <a:gd name="connsiteX3" fmla="*/ 182434 w 819685"/>
                  <a:gd name="connsiteY3" fmla="*/ 46901 h 2091832"/>
                  <a:gd name="connsiteX4" fmla="*/ 153354 w 819685"/>
                  <a:gd name="connsiteY4" fmla="*/ 0 h 2091832"/>
                  <a:gd name="connsiteX5" fmla="*/ 91090 w 819685"/>
                  <a:gd name="connsiteY5" fmla="*/ 127092 h 2091832"/>
                  <a:gd name="connsiteX6" fmla="*/ 3497 w 819685"/>
                  <a:gd name="connsiteY6" fmla="*/ 467125 h 2091832"/>
                  <a:gd name="connsiteX7" fmla="*/ 19442 w 819685"/>
                  <a:gd name="connsiteY7" fmla="*/ 710432 h 2091832"/>
                  <a:gd name="connsiteX8" fmla="*/ 99081 w 819685"/>
                  <a:gd name="connsiteY8" fmla="*/ 1028729 h 2091832"/>
                  <a:gd name="connsiteX9" fmla="*/ 147668 w 819685"/>
                  <a:gd name="connsiteY9" fmla="*/ 2091833 h 2091832"/>
                  <a:gd name="connsiteX10" fmla="*/ 463907 w 819685"/>
                  <a:gd name="connsiteY10" fmla="*/ 2067935 h 2091832"/>
                  <a:gd name="connsiteX11" fmla="*/ 467489 w 819685"/>
                  <a:gd name="connsiteY11" fmla="*/ 1926679 h 2091832"/>
                  <a:gd name="connsiteX12" fmla="*/ 493511 w 819685"/>
                  <a:gd name="connsiteY12" fmla="*/ 2071154 h 2091832"/>
                  <a:gd name="connsiteX13" fmla="*/ 819685 w 819685"/>
                  <a:gd name="connsiteY13" fmla="*/ 2021881 h 2091832"/>
                  <a:gd name="connsiteX14" fmla="*/ 661637 w 819685"/>
                  <a:gd name="connsiteY14" fmla="*/ 1097137 h 20918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19685" h="2091832">
                    <a:moveTo>
                      <a:pt x="661637" y="1097137"/>
                    </a:moveTo>
                    <a:cubicBezTo>
                      <a:pt x="637472" y="1000592"/>
                      <a:pt x="514809" y="613896"/>
                      <a:pt x="514809" y="613896"/>
                    </a:cubicBezTo>
                    <a:cubicBezTo>
                      <a:pt x="514809" y="613896"/>
                      <a:pt x="415511" y="292408"/>
                      <a:pt x="405595" y="260918"/>
                    </a:cubicBezTo>
                    <a:cubicBezTo>
                      <a:pt x="369105" y="144961"/>
                      <a:pt x="182434" y="46901"/>
                      <a:pt x="182434" y="46901"/>
                    </a:cubicBezTo>
                    <a:lnTo>
                      <a:pt x="153354" y="0"/>
                    </a:lnTo>
                    <a:lnTo>
                      <a:pt x="91090" y="127092"/>
                    </a:lnTo>
                    <a:cubicBezTo>
                      <a:pt x="91090" y="127092"/>
                      <a:pt x="24938" y="299895"/>
                      <a:pt x="3497" y="467125"/>
                    </a:cubicBezTo>
                    <a:cubicBezTo>
                      <a:pt x="-4694" y="531038"/>
                      <a:pt x="1859" y="668884"/>
                      <a:pt x="19442" y="710432"/>
                    </a:cubicBezTo>
                    <a:cubicBezTo>
                      <a:pt x="89708" y="876424"/>
                      <a:pt x="99081" y="1028729"/>
                      <a:pt x="99081" y="1028729"/>
                    </a:cubicBezTo>
                    <a:lnTo>
                      <a:pt x="147668" y="2091833"/>
                    </a:lnTo>
                    <a:lnTo>
                      <a:pt x="463907" y="2067935"/>
                    </a:lnTo>
                    <a:lnTo>
                      <a:pt x="467489" y="1926679"/>
                    </a:lnTo>
                    <a:lnTo>
                      <a:pt x="493511" y="2071154"/>
                    </a:lnTo>
                    <a:lnTo>
                      <a:pt x="819685" y="2021881"/>
                    </a:lnTo>
                    <a:cubicBezTo>
                      <a:pt x="812370" y="2009670"/>
                      <a:pt x="705937" y="1274140"/>
                      <a:pt x="661637" y="1097137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A47986C-E8A7-04EB-8032-9A5D97E67EB9}"/>
                  </a:ext>
                </a:extLst>
              </p:cNvPr>
              <p:cNvSpPr/>
              <p:nvPr/>
            </p:nvSpPr>
            <p:spPr>
              <a:xfrm>
                <a:off x="7746434" y="4221037"/>
                <a:ext cx="255165" cy="86949"/>
              </a:xfrm>
              <a:custGeom>
                <a:avLst/>
                <a:gdLst>
                  <a:gd name="connsiteX0" fmla="*/ 251413 w 255165"/>
                  <a:gd name="connsiteY0" fmla="*/ 53112 h 86949"/>
                  <a:gd name="connsiteX1" fmla="*/ 249507 w 255165"/>
                  <a:gd name="connsiteY1" fmla="*/ 56426 h 86949"/>
                  <a:gd name="connsiteX2" fmla="*/ 229848 w 255165"/>
                  <a:gd name="connsiteY2" fmla="*/ 10020 h 86949"/>
                  <a:gd name="connsiteX3" fmla="*/ 227143 w 255165"/>
                  <a:gd name="connsiteY3" fmla="*/ 3620 h 86949"/>
                  <a:gd name="connsiteX4" fmla="*/ 229705 w 255165"/>
                  <a:gd name="connsiteY4" fmla="*/ 5087 h 86949"/>
                  <a:gd name="connsiteX5" fmla="*/ 1905 w 255165"/>
                  <a:gd name="connsiteY5" fmla="*/ 34309 h 86949"/>
                  <a:gd name="connsiteX6" fmla="*/ 3115 w 255165"/>
                  <a:gd name="connsiteY6" fmla="*/ 32623 h 86949"/>
                  <a:gd name="connsiteX7" fmla="*/ 10239 w 255165"/>
                  <a:gd name="connsiteY7" fmla="*/ 72180 h 86949"/>
                  <a:gd name="connsiteX8" fmla="*/ 12040 w 255165"/>
                  <a:gd name="connsiteY8" fmla="*/ 82944 h 86949"/>
                  <a:gd name="connsiteX9" fmla="*/ 12525 w 255165"/>
                  <a:gd name="connsiteY9" fmla="*/ 86878 h 86949"/>
                  <a:gd name="connsiteX10" fmla="*/ 11554 w 255165"/>
                  <a:gd name="connsiteY10" fmla="*/ 83553 h 86949"/>
                  <a:gd name="connsiteX11" fmla="*/ 9134 w 255165"/>
                  <a:gd name="connsiteY11" fmla="*/ 73219 h 86949"/>
                  <a:gd name="connsiteX12" fmla="*/ 324 w 255165"/>
                  <a:gd name="connsiteY12" fmla="*/ 33176 h 86949"/>
                  <a:gd name="connsiteX13" fmla="*/ 0 w 255165"/>
                  <a:gd name="connsiteY13" fmla="*/ 31709 h 86949"/>
                  <a:gd name="connsiteX14" fmla="*/ 1534 w 255165"/>
                  <a:gd name="connsiteY14" fmla="*/ 31490 h 86949"/>
                  <a:gd name="connsiteX15" fmla="*/ 229067 w 255165"/>
                  <a:gd name="connsiteY15" fmla="*/ 248 h 86949"/>
                  <a:gd name="connsiteX16" fmla="*/ 230915 w 255165"/>
                  <a:gd name="connsiteY16" fmla="*/ 0 h 86949"/>
                  <a:gd name="connsiteX17" fmla="*/ 231639 w 255165"/>
                  <a:gd name="connsiteY17" fmla="*/ 1715 h 86949"/>
                  <a:gd name="connsiteX18" fmla="*/ 234344 w 255165"/>
                  <a:gd name="connsiteY18" fmla="*/ 8115 h 86949"/>
                  <a:gd name="connsiteX19" fmla="*/ 253937 w 255165"/>
                  <a:gd name="connsiteY19" fmla="*/ 54559 h 86949"/>
                  <a:gd name="connsiteX20" fmla="*/ 255165 w 255165"/>
                  <a:gd name="connsiteY20" fmla="*/ 57474 h 86949"/>
                  <a:gd name="connsiteX21" fmla="*/ 252032 w 255165"/>
                  <a:gd name="connsiteY21" fmla="*/ 57884 h 86949"/>
                  <a:gd name="connsiteX22" fmla="*/ 80506 w 255165"/>
                  <a:gd name="connsiteY22" fmla="*/ 79334 h 86949"/>
                  <a:gd name="connsiteX23" fmla="*/ 30328 w 255165"/>
                  <a:gd name="connsiteY23" fmla="*/ 85220 h 86949"/>
                  <a:gd name="connsiteX24" fmla="*/ 16983 w 255165"/>
                  <a:gd name="connsiteY24" fmla="*/ 86639 h 86949"/>
                  <a:gd name="connsiteX25" fmla="*/ 12535 w 255165"/>
                  <a:gd name="connsiteY25" fmla="*/ 86897 h 86949"/>
                  <a:gd name="connsiteX26" fmla="*/ 17488 w 255165"/>
                  <a:gd name="connsiteY26" fmla="*/ 85916 h 86949"/>
                  <a:gd name="connsiteX27" fmla="*/ 31252 w 255165"/>
                  <a:gd name="connsiteY27" fmla="*/ 83773 h 86949"/>
                  <a:gd name="connsiteX28" fmla="*/ 81772 w 255165"/>
                  <a:gd name="connsiteY28" fmla="*/ 76438 h 869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55165" h="86949">
                    <a:moveTo>
                      <a:pt x="251413" y="53112"/>
                    </a:moveTo>
                    <a:lnTo>
                      <a:pt x="249507" y="56426"/>
                    </a:lnTo>
                    <a:cubicBezTo>
                      <a:pt x="243183" y="41481"/>
                      <a:pt x="236582" y="25908"/>
                      <a:pt x="229848" y="10020"/>
                    </a:cubicBezTo>
                    <a:cubicBezTo>
                      <a:pt x="228934" y="7849"/>
                      <a:pt x="228019" y="5696"/>
                      <a:pt x="227143" y="3620"/>
                    </a:cubicBezTo>
                    <a:lnTo>
                      <a:pt x="229705" y="5087"/>
                    </a:lnTo>
                    <a:cubicBezTo>
                      <a:pt x="135607" y="17564"/>
                      <a:pt x="52683" y="28175"/>
                      <a:pt x="1905" y="34309"/>
                    </a:cubicBezTo>
                    <a:lnTo>
                      <a:pt x="3115" y="32623"/>
                    </a:lnTo>
                    <a:cubicBezTo>
                      <a:pt x="6096" y="49149"/>
                      <a:pt x="8487" y="62427"/>
                      <a:pt x="10239" y="72180"/>
                    </a:cubicBezTo>
                    <a:cubicBezTo>
                      <a:pt x="10963" y="76515"/>
                      <a:pt x="11554" y="80058"/>
                      <a:pt x="12040" y="82944"/>
                    </a:cubicBezTo>
                    <a:cubicBezTo>
                      <a:pt x="12430" y="85430"/>
                      <a:pt x="12602" y="86773"/>
                      <a:pt x="12525" y="86878"/>
                    </a:cubicBezTo>
                    <a:cubicBezTo>
                      <a:pt x="12449" y="86982"/>
                      <a:pt x="12125" y="85849"/>
                      <a:pt x="11554" y="83553"/>
                    </a:cubicBezTo>
                    <a:cubicBezTo>
                      <a:pt x="10906" y="80782"/>
                      <a:pt x="10106" y="77381"/>
                      <a:pt x="9134" y="73219"/>
                    </a:cubicBezTo>
                    <a:cubicBezTo>
                      <a:pt x="6963" y="63341"/>
                      <a:pt x="4000" y="49902"/>
                      <a:pt x="324" y="33176"/>
                    </a:cubicBezTo>
                    <a:lnTo>
                      <a:pt x="0" y="31709"/>
                    </a:lnTo>
                    <a:lnTo>
                      <a:pt x="1534" y="31490"/>
                    </a:lnTo>
                    <a:cubicBezTo>
                      <a:pt x="52150" y="24156"/>
                      <a:pt x="134969" y="12764"/>
                      <a:pt x="229067" y="248"/>
                    </a:cubicBezTo>
                    <a:lnTo>
                      <a:pt x="230915" y="0"/>
                    </a:lnTo>
                    <a:lnTo>
                      <a:pt x="231639" y="1715"/>
                    </a:lnTo>
                    <a:cubicBezTo>
                      <a:pt x="232515" y="3781"/>
                      <a:pt x="233429" y="5944"/>
                      <a:pt x="234344" y="8115"/>
                    </a:cubicBezTo>
                    <a:cubicBezTo>
                      <a:pt x="241049" y="24022"/>
                      <a:pt x="247622" y="39605"/>
                      <a:pt x="253937" y="54559"/>
                    </a:cubicBezTo>
                    <a:lnTo>
                      <a:pt x="255165" y="57474"/>
                    </a:lnTo>
                    <a:lnTo>
                      <a:pt x="252032" y="57884"/>
                    </a:lnTo>
                    <a:cubicBezTo>
                      <a:pt x="183547" y="66780"/>
                      <a:pt x="123311" y="74190"/>
                      <a:pt x="80506" y="79334"/>
                    </a:cubicBezTo>
                    <a:cubicBezTo>
                      <a:pt x="59636" y="81782"/>
                      <a:pt x="42691" y="83763"/>
                      <a:pt x="30328" y="85220"/>
                    </a:cubicBezTo>
                    <a:cubicBezTo>
                      <a:pt x="24908" y="85792"/>
                      <a:pt x="20498" y="86268"/>
                      <a:pt x="16983" y="86639"/>
                    </a:cubicBezTo>
                    <a:cubicBezTo>
                      <a:pt x="13974" y="86925"/>
                      <a:pt x="12449" y="87021"/>
                      <a:pt x="12535" y="86897"/>
                    </a:cubicBezTo>
                    <a:cubicBezTo>
                      <a:pt x="12621" y="86773"/>
                      <a:pt x="14316" y="86439"/>
                      <a:pt x="17488" y="85916"/>
                    </a:cubicBezTo>
                    <a:cubicBezTo>
                      <a:pt x="21107" y="85354"/>
                      <a:pt x="25661" y="84649"/>
                      <a:pt x="31252" y="83773"/>
                    </a:cubicBezTo>
                    <a:cubicBezTo>
                      <a:pt x="43701" y="81963"/>
                      <a:pt x="60760" y="79486"/>
                      <a:pt x="81772" y="76438"/>
                    </a:cubicBezTo>
                  </a:path>
                </a:pathLst>
              </a:custGeom>
              <a:solidFill>
                <a:srgbClr val="263238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77AA931E-339B-FCA7-730B-C6D22A666316}"/>
                  </a:ext>
                </a:extLst>
              </p:cNvPr>
              <p:cNvSpPr/>
              <p:nvPr/>
            </p:nvSpPr>
            <p:spPr>
              <a:xfrm>
                <a:off x="7478839" y="3217851"/>
                <a:ext cx="163266" cy="429629"/>
              </a:xfrm>
              <a:custGeom>
                <a:avLst/>
                <a:gdLst>
                  <a:gd name="connsiteX0" fmla="*/ 163249 w 163266"/>
                  <a:gd name="connsiteY0" fmla="*/ 4 h 429629"/>
                  <a:gd name="connsiteX1" fmla="*/ 157667 w 163266"/>
                  <a:gd name="connsiteY1" fmla="*/ 10405 h 429629"/>
                  <a:gd name="connsiteX2" fmla="*/ 141932 w 163266"/>
                  <a:gd name="connsiteY2" fmla="*/ 39323 h 429629"/>
                  <a:gd name="connsiteX3" fmla="*/ 98737 w 163266"/>
                  <a:gd name="connsiteY3" fmla="*/ 145574 h 429629"/>
                  <a:gd name="connsiteX4" fmla="*/ 98384 w 163266"/>
                  <a:gd name="connsiteY4" fmla="*/ 146727 h 429629"/>
                  <a:gd name="connsiteX5" fmla="*/ 97222 w 163266"/>
                  <a:gd name="connsiteY5" fmla="*/ 147079 h 429629"/>
                  <a:gd name="connsiteX6" fmla="*/ 61284 w 163266"/>
                  <a:gd name="connsiteY6" fmla="*/ 158052 h 429629"/>
                  <a:gd name="connsiteX7" fmla="*/ 61370 w 163266"/>
                  <a:gd name="connsiteY7" fmla="*/ 153518 h 429629"/>
                  <a:gd name="connsiteX8" fmla="*/ 88478 w 163266"/>
                  <a:gd name="connsiteY8" fmla="*/ 162805 h 429629"/>
                  <a:gd name="connsiteX9" fmla="*/ 90802 w 163266"/>
                  <a:gd name="connsiteY9" fmla="*/ 163605 h 429629"/>
                  <a:gd name="connsiteX10" fmla="*/ 89964 w 163266"/>
                  <a:gd name="connsiteY10" fmla="*/ 165929 h 429629"/>
                  <a:gd name="connsiteX11" fmla="*/ 81115 w 163266"/>
                  <a:gd name="connsiteY11" fmla="*/ 190599 h 429629"/>
                  <a:gd name="connsiteX12" fmla="*/ 23517 w 163266"/>
                  <a:gd name="connsiteY12" fmla="*/ 359496 h 429629"/>
                  <a:gd name="connsiteX13" fmla="*/ 6706 w 163266"/>
                  <a:gd name="connsiteY13" fmla="*/ 410912 h 429629"/>
                  <a:gd name="connsiteX14" fmla="*/ 2001 w 163266"/>
                  <a:gd name="connsiteY14" fmla="*/ 424857 h 429629"/>
                  <a:gd name="connsiteX15" fmla="*/ 38 w 163266"/>
                  <a:gd name="connsiteY15" fmla="*/ 429629 h 429629"/>
                  <a:gd name="connsiteX16" fmla="*/ 1058 w 163266"/>
                  <a:gd name="connsiteY16" fmla="*/ 424581 h 429629"/>
                  <a:gd name="connsiteX17" fmla="*/ 4886 w 163266"/>
                  <a:gd name="connsiteY17" fmla="*/ 410369 h 429629"/>
                  <a:gd name="connsiteX18" fmla="*/ 20222 w 163266"/>
                  <a:gd name="connsiteY18" fmla="*/ 358468 h 429629"/>
                  <a:gd name="connsiteX19" fmla="*/ 76515 w 163266"/>
                  <a:gd name="connsiteY19" fmla="*/ 188970 h 429629"/>
                  <a:gd name="connsiteX20" fmla="*/ 85392 w 163266"/>
                  <a:gd name="connsiteY20" fmla="*/ 164281 h 429629"/>
                  <a:gd name="connsiteX21" fmla="*/ 86878 w 163266"/>
                  <a:gd name="connsiteY21" fmla="*/ 167406 h 429629"/>
                  <a:gd name="connsiteX22" fmla="*/ 59798 w 163266"/>
                  <a:gd name="connsiteY22" fmla="*/ 158033 h 429629"/>
                  <a:gd name="connsiteX23" fmla="*/ 52807 w 163266"/>
                  <a:gd name="connsiteY23" fmla="*/ 155614 h 429629"/>
                  <a:gd name="connsiteX24" fmla="*/ 59884 w 163266"/>
                  <a:gd name="connsiteY24" fmla="*/ 153499 h 429629"/>
                  <a:gd name="connsiteX25" fmla="*/ 95879 w 163266"/>
                  <a:gd name="connsiteY25" fmla="*/ 142745 h 429629"/>
                  <a:gd name="connsiteX26" fmla="*/ 94364 w 163266"/>
                  <a:gd name="connsiteY26" fmla="*/ 144250 h 429629"/>
                  <a:gd name="connsiteX27" fmla="*/ 139456 w 163266"/>
                  <a:gd name="connsiteY27" fmla="*/ 38018 h 429629"/>
                  <a:gd name="connsiteX28" fmla="*/ 156372 w 163266"/>
                  <a:gd name="connsiteY28" fmla="*/ 9643 h 429629"/>
                  <a:gd name="connsiteX29" fmla="*/ 163249 w 163266"/>
                  <a:gd name="connsiteY29" fmla="*/ 4 h 429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163266" h="429629">
                    <a:moveTo>
                      <a:pt x="163249" y="4"/>
                    </a:moveTo>
                    <a:cubicBezTo>
                      <a:pt x="163478" y="147"/>
                      <a:pt x="161468" y="3766"/>
                      <a:pt x="157667" y="10405"/>
                    </a:cubicBezTo>
                    <a:cubicBezTo>
                      <a:pt x="153895" y="17063"/>
                      <a:pt x="148409" y="26798"/>
                      <a:pt x="141932" y="39323"/>
                    </a:cubicBezTo>
                    <a:cubicBezTo>
                      <a:pt x="128978" y="64326"/>
                      <a:pt x="112281" y="100740"/>
                      <a:pt x="98737" y="145574"/>
                    </a:cubicBezTo>
                    <a:lnTo>
                      <a:pt x="98384" y="146727"/>
                    </a:lnTo>
                    <a:lnTo>
                      <a:pt x="97222" y="147079"/>
                    </a:lnTo>
                    <a:cubicBezTo>
                      <a:pt x="85725" y="150585"/>
                      <a:pt x="73686" y="154261"/>
                      <a:pt x="61284" y="158052"/>
                    </a:cubicBezTo>
                    <a:lnTo>
                      <a:pt x="61370" y="153518"/>
                    </a:lnTo>
                    <a:cubicBezTo>
                      <a:pt x="69999" y="156471"/>
                      <a:pt x="79163" y="159605"/>
                      <a:pt x="88478" y="162805"/>
                    </a:cubicBezTo>
                    <a:lnTo>
                      <a:pt x="90802" y="163605"/>
                    </a:lnTo>
                    <a:lnTo>
                      <a:pt x="89964" y="165929"/>
                    </a:lnTo>
                    <a:cubicBezTo>
                      <a:pt x="87144" y="173806"/>
                      <a:pt x="84144" y="182150"/>
                      <a:pt x="81115" y="190599"/>
                    </a:cubicBezTo>
                    <a:cubicBezTo>
                      <a:pt x="57693" y="256245"/>
                      <a:pt x="37719" y="316091"/>
                      <a:pt x="23517" y="359496"/>
                    </a:cubicBezTo>
                    <a:cubicBezTo>
                      <a:pt x="16583" y="380709"/>
                      <a:pt x="10897" y="398111"/>
                      <a:pt x="6706" y="410912"/>
                    </a:cubicBezTo>
                    <a:cubicBezTo>
                      <a:pt x="4801" y="416542"/>
                      <a:pt x="3248" y="421142"/>
                      <a:pt x="2001" y="424857"/>
                    </a:cubicBezTo>
                    <a:cubicBezTo>
                      <a:pt x="876" y="428029"/>
                      <a:pt x="200" y="429677"/>
                      <a:pt x="38" y="429629"/>
                    </a:cubicBezTo>
                    <a:cubicBezTo>
                      <a:pt x="-124" y="429581"/>
                      <a:pt x="229" y="427838"/>
                      <a:pt x="1058" y="424581"/>
                    </a:cubicBezTo>
                    <a:cubicBezTo>
                      <a:pt x="2077" y="420799"/>
                      <a:pt x="3344" y="416103"/>
                      <a:pt x="4886" y="410369"/>
                    </a:cubicBezTo>
                    <a:cubicBezTo>
                      <a:pt x="8344" y="398063"/>
                      <a:pt x="13525" y="380318"/>
                      <a:pt x="20222" y="358468"/>
                    </a:cubicBezTo>
                    <a:cubicBezTo>
                      <a:pt x="33595" y="314767"/>
                      <a:pt x="53074" y="254683"/>
                      <a:pt x="76515" y="188970"/>
                    </a:cubicBezTo>
                    <a:cubicBezTo>
                      <a:pt x="79553" y="180512"/>
                      <a:pt x="82563" y="172159"/>
                      <a:pt x="85392" y="164281"/>
                    </a:cubicBezTo>
                    <a:lnTo>
                      <a:pt x="86878" y="167406"/>
                    </a:lnTo>
                    <a:cubicBezTo>
                      <a:pt x="77572" y="164186"/>
                      <a:pt x="68418" y="161014"/>
                      <a:pt x="59798" y="158033"/>
                    </a:cubicBezTo>
                    <a:lnTo>
                      <a:pt x="52807" y="155614"/>
                    </a:lnTo>
                    <a:lnTo>
                      <a:pt x="59884" y="153499"/>
                    </a:lnTo>
                    <a:cubicBezTo>
                      <a:pt x="72304" y="149785"/>
                      <a:pt x="84363" y="146184"/>
                      <a:pt x="95879" y="142745"/>
                    </a:cubicBezTo>
                    <a:lnTo>
                      <a:pt x="94364" y="144250"/>
                    </a:lnTo>
                    <a:cubicBezTo>
                      <a:pt x="108357" y="99169"/>
                      <a:pt x="125749" y="62764"/>
                      <a:pt x="139456" y="38018"/>
                    </a:cubicBezTo>
                    <a:cubicBezTo>
                      <a:pt x="146304" y="25626"/>
                      <a:pt x="152191" y="16072"/>
                      <a:pt x="156372" y="9643"/>
                    </a:cubicBezTo>
                    <a:cubicBezTo>
                      <a:pt x="160611" y="3214"/>
                      <a:pt x="163040" y="-130"/>
                      <a:pt x="163249" y="4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  <p:grpSp>
          <p:nvGrpSpPr>
            <p:cNvPr id="434" name="Graphic 216">
              <a:extLst>
                <a:ext uri="{FF2B5EF4-FFF2-40B4-BE49-F238E27FC236}">
                  <a16:creationId xmlns:a16="http://schemas.microsoft.com/office/drawing/2014/main" id="{87882486-1163-A43F-70CB-818F8F468DAF}"/>
                </a:ext>
              </a:extLst>
            </p:cNvPr>
            <p:cNvGrpSpPr/>
            <p:nvPr/>
          </p:nvGrpSpPr>
          <p:grpSpPr>
            <a:xfrm>
              <a:off x="7085485" y="3316340"/>
              <a:ext cx="750027" cy="794035"/>
              <a:chOff x="7085485" y="3316340"/>
              <a:chExt cx="750027" cy="794035"/>
            </a:xfrm>
          </p:grpSpPr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22D14BC8-5A63-4BC3-F7AF-9A436494AE0B}"/>
                  </a:ext>
                </a:extLst>
              </p:cNvPr>
              <p:cNvSpPr/>
              <p:nvPr/>
            </p:nvSpPr>
            <p:spPr>
              <a:xfrm>
                <a:off x="7088171" y="3316819"/>
                <a:ext cx="746203" cy="791061"/>
              </a:xfrm>
              <a:custGeom>
                <a:avLst/>
                <a:gdLst>
                  <a:gd name="connsiteX0" fmla="*/ 646167 w 746203"/>
                  <a:gd name="connsiteY0" fmla="*/ 3391 h 791061"/>
                  <a:gd name="connsiteX1" fmla="*/ 516455 w 746203"/>
                  <a:gd name="connsiteY1" fmla="*/ 63075 h 791061"/>
                  <a:gd name="connsiteX2" fmla="*/ 463753 w 746203"/>
                  <a:gd name="connsiteY2" fmla="*/ 175879 h 791061"/>
                  <a:gd name="connsiteX3" fmla="*/ 442122 w 746203"/>
                  <a:gd name="connsiteY3" fmla="*/ 261204 h 791061"/>
                  <a:gd name="connsiteX4" fmla="*/ 423729 w 746203"/>
                  <a:gd name="connsiteY4" fmla="*/ 414452 h 791061"/>
                  <a:gd name="connsiteX5" fmla="*/ 401346 w 746203"/>
                  <a:gd name="connsiteY5" fmla="*/ 560966 h 791061"/>
                  <a:gd name="connsiteX6" fmla="*/ 0 w 746203"/>
                  <a:gd name="connsiteY6" fmla="*/ 621202 h 791061"/>
                  <a:gd name="connsiteX7" fmla="*/ 19431 w 746203"/>
                  <a:gd name="connsiteY7" fmla="*/ 791061 h 791061"/>
                  <a:gd name="connsiteX8" fmla="*/ 553926 w 746203"/>
                  <a:gd name="connsiteY8" fmla="*/ 762419 h 791061"/>
                  <a:gd name="connsiteX9" fmla="*/ 666903 w 746203"/>
                  <a:gd name="connsiteY9" fmla="*/ 476022 h 791061"/>
                  <a:gd name="connsiteX10" fmla="*/ 745741 w 746203"/>
                  <a:gd name="connsiteY10" fmla="*/ 178213 h 791061"/>
                  <a:gd name="connsiteX11" fmla="*/ 646167 w 746203"/>
                  <a:gd name="connsiteY11" fmla="*/ 3391 h 79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46203" h="791061">
                    <a:moveTo>
                      <a:pt x="646167" y="3391"/>
                    </a:moveTo>
                    <a:cubicBezTo>
                      <a:pt x="601951" y="-9268"/>
                      <a:pt x="551478" y="14145"/>
                      <a:pt x="516455" y="63075"/>
                    </a:cubicBezTo>
                    <a:cubicBezTo>
                      <a:pt x="492081" y="97127"/>
                      <a:pt x="474050" y="135284"/>
                      <a:pt x="463753" y="175879"/>
                    </a:cubicBezTo>
                    <a:lnTo>
                      <a:pt x="442122" y="261204"/>
                    </a:lnTo>
                    <a:lnTo>
                      <a:pt x="423729" y="414452"/>
                    </a:lnTo>
                    <a:cubicBezTo>
                      <a:pt x="413890" y="485490"/>
                      <a:pt x="401346" y="560966"/>
                      <a:pt x="401346" y="560966"/>
                    </a:cubicBezTo>
                    <a:lnTo>
                      <a:pt x="0" y="621202"/>
                    </a:lnTo>
                    <a:lnTo>
                      <a:pt x="19431" y="791061"/>
                    </a:lnTo>
                    <a:cubicBezTo>
                      <a:pt x="19431" y="791061"/>
                      <a:pt x="501015" y="787937"/>
                      <a:pt x="553926" y="762419"/>
                    </a:cubicBezTo>
                    <a:cubicBezTo>
                      <a:pt x="592855" y="743646"/>
                      <a:pt x="627993" y="589588"/>
                      <a:pt x="666903" y="476022"/>
                    </a:cubicBezTo>
                    <a:cubicBezTo>
                      <a:pt x="679104" y="428254"/>
                      <a:pt x="742721" y="234753"/>
                      <a:pt x="745741" y="178213"/>
                    </a:cubicBezTo>
                    <a:cubicBezTo>
                      <a:pt x="754113" y="21870"/>
                      <a:pt x="646167" y="3391"/>
                      <a:pt x="646167" y="3391"/>
                    </a:cubicBezTo>
                    <a:close/>
                  </a:path>
                </a:pathLst>
              </a:custGeom>
              <a:solidFill>
                <a:srgbClr val="E0E0E0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2E006B93-3F76-369C-1699-654754E62CAF}"/>
                  </a:ext>
                </a:extLst>
              </p:cNvPr>
              <p:cNvSpPr/>
              <p:nvPr/>
            </p:nvSpPr>
            <p:spPr>
              <a:xfrm>
                <a:off x="7085485" y="3316340"/>
                <a:ext cx="750027" cy="794035"/>
              </a:xfrm>
              <a:custGeom>
                <a:avLst/>
                <a:gdLst>
                  <a:gd name="connsiteX0" fmla="*/ 648853 w 750027"/>
                  <a:gd name="connsiteY0" fmla="*/ 3870 h 794035"/>
                  <a:gd name="connsiteX1" fmla="*/ 658092 w 750027"/>
                  <a:gd name="connsiteY1" fmla="*/ 6080 h 794035"/>
                  <a:gd name="connsiteX2" fmla="*/ 683314 w 750027"/>
                  <a:gd name="connsiteY2" fmla="*/ 17748 h 794035"/>
                  <a:gd name="connsiteX3" fmla="*/ 716575 w 750027"/>
                  <a:gd name="connsiteY3" fmla="*/ 47971 h 794035"/>
                  <a:gd name="connsiteX4" fmla="*/ 743065 w 750027"/>
                  <a:gd name="connsiteY4" fmla="*/ 102959 h 794035"/>
                  <a:gd name="connsiteX5" fmla="*/ 749798 w 750027"/>
                  <a:gd name="connsiteY5" fmla="*/ 178911 h 794035"/>
                  <a:gd name="connsiteX6" fmla="*/ 731787 w 750027"/>
                  <a:gd name="connsiteY6" fmla="*/ 267436 h 794035"/>
                  <a:gd name="connsiteX7" fmla="*/ 671522 w 750027"/>
                  <a:gd name="connsiteY7" fmla="*/ 476977 h 794035"/>
                  <a:gd name="connsiteX8" fmla="*/ 671493 w 750027"/>
                  <a:gd name="connsiteY8" fmla="*/ 477091 h 794035"/>
                  <a:gd name="connsiteX9" fmla="*/ 671475 w 750027"/>
                  <a:gd name="connsiteY9" fmla="*/ 477139 h 794035"/>
                  <a:gd name="connsiteX10" fmla="*/ 620096 w 750027"/>
                  <a:gd name="connsiteY10" fmla="*/ 641074 h 794035"/>
                  <a:gd name="connsiteX11" fmla="*/ 586854 w 750027"/>
                  <a:gd name="connsiteY11" fmla="*/ 727999 h 794035"/>
                  <a:gd name="connsiteX12" fmla="*/ 574596 w 750027"/>
                  <a:gd name="connsiteY12" fmla="*/ 748849 h 794035"/>
                  <a:gd name="connsiteX13" fmla="*/ 556041 w 750027"/>
                  <a:gd name="connsiteY13" fmla="*/ 765584 h 794035"/>
                  <a:gd name="connsiteX14" fmla="*/ 507502 w 750027"/>
                  <a:gd name="connsiteY14" fmla="*/ 775205 h 794035"/>
                  <a:gd name="connsiteX15" fmla="*/ 303314 w 750027"/>
                  <a:gd name="connsiteY15" fmla="*/ 788092 h 794035"/>
                  <a:gd name="connsiteX16" fmla="*/ 87268 w 750027"/>
                  <a:gd name="connsiteY16" fmla="*/ 793283 h 794035"/>
                  <a:gd name="connsiteX17" fmla="*/ 22146 w 750027"/>
                  <a:gd name="connsiteY17" fmla="*/ 794007 h 794035"/>
                  <a:gd name="connsiteX18" fmla="*/ 19917 w 750027"/>
                  <a:gd name="connsiteY18" fmla="*/ 794036 h 794035"/>
                  <a:gd name="connsiteX19" fmla="*/ 19660 w 750027"/>
                  <a:gd name="connsiteY19" fmla="*/ 791816 h 794035"/>
                  <a:gd name="connsiteX20" fmla="*/ 267 w 750027"/>
                  <a:gd name="connsiteY20" fmla="*/ 621957 h 794035"/>
                  <a:gd name="connsiteX21" fmla="*/ 0 w 750027"/>
                  <a:gd name="connsiteY21" fmla="*/ 619614 h 794035"/>
                  <a:gd name="connsiteX22" fmla="*/ 2334 w 750027"/>
                  <a:gd name="connsiteY22" fmla="*/ 619261 h 794035"/>
                  <a:gd name="connsiteX23" fmla="*/ 403717 w 750027"/>
                  <a:gd name="connsiteY23" fmla="*/ 559292 h 794035"/>
                  <a:gd name="connsiteX24" fmla="*/ 401907 w 750027"/>
                  <a:gd name="connsiteY24" fmla="*/ 561073 h 794035"/>
                  <a:gd name="connsiteX25" fmla="*/ 425939 w 750027"/>
                  <a:gd name="connsiteY25" fmla="*/ 402549 h 794035"/>
                  <a:gd name="connsiteX26" fmla="*/ 443113 w 750027"/>
                  <a:gd name="connsiteY26" fmla="*/ 261455 h 794035"/>
                  <a:gd name="connsiteX27" fmla="*/ 443122 w 750027"/>
                  <a:gd name="connsiteY27" fmla="*/ 261340 h 794035"/>
                  <a:gd name="connsiteX28" fmla="*/ 443151 w 750027"/>
                  <a:gd name="connsiteY28" fmla="*/ 261235 h 794035"/>
                  <a:gd name="connsiteX29" fmla="*/ 463192 w 750027"/>
                  <a:gd name="connsiteY29" fmla="*/ 182892 h 794035"/>
                  <a:gd name="connsiteX30" fmla="*/ 487252 w 750027"/>
                  <a:gd name="connsiteY30" fmla="*/ 114903 h 794035"/>
                  <a:gd name="connsiteX31" fmla="*/ 556470 w 750027"/>
                  <a:gd name="connsiteY31" fmla="*/ 23872 h 794035"/>
                  <a:gd name="connsiteX32" fmla="*/ 623992 w 750027"/>
                  <a:gd name="connsiteY32" fmla="*/ 3 h 794035"/>
                  <a:gd name="connsiteX33" fmla="*/ 642681 w 750027"/>
                  <a:gd name="connsiteY33" fmla="*/ 2155 h 794035"/>
                  <a:gd name="connsiteX34" fmla="*/ 648853 w 750027"/>
                  <a:gd name="connsiteY34" fmla="*/ 3870 h 794035"/>
                  <a:gd name="connsiteX35" fmla="*/ 642585 w 750027"/>
                  <a:gd name="connsiteY35" fmla="*/ 2660 h 794035"/>
                  <a:gd name="connsiteX36" fmla="*/ 624002 w 750027"/>
                  <a:gd name="connsiteY36" fmla="*/ 994 h 794035"/>
                  <a:gd name="connsiteX37" fmla="*/ 557584 w 750027"/>
                  <a:gd name="connsiteY37" fmla="*/ 25406 h 794035"/>
                  <a:gd name="connsiteX38" fmla="*/ 489699 w 750027"/>
                  <a:gd name="connsiteY38" fmla="*/ 116094 h 794035"/>
                  <a:gd name="connsiteX39" fmla="*/ 466182 w 750027"/>
                  <a:gd name="connsiteY39" fmla="*/ 183673 h 794035"/>
                  <a:gd name="connsiteX40" fmla="*/ 446475 w 750027"/>
                  <a:gd name="connsiteY40" fmla="*/ 262102 h 794035"/>
                  <a:gd name="connsiteX41" fmla="*/ 446513 w 750027"/>
                  <a:gd name="connsiteY41" fmla="*/ 261883 h 794035"/>
                  <a:gd name="connsiteX42" fmla="*/ 429816 w 750027"/>
                  <a:gd name="connsiteY42" fmla="*/ 403063 h 794035"/>
                  <a:gd name="connsiteX43" fmla="*/ 406165 w 750027"/>
                  <a:gd name="connsiteY43" fmla="*/ 561797 h 794035"/>
                  <a:gd name="connsiteX44" fmla="*/ 405936 w 750027"/>
                  <a:gd name="connsiteY44" fmla="*/ 563340 h 794035"/>
                  <a:gd name="connsiteX45" fmla="*/ 404356 w 750027"/>
                  <a:gd name="connsiteY45" fmla="*/ 563578 h 794035"/>
                  <a:gd name="connsiteX46" fmla="*/ 3058 w 750027"/>
                  <a:gd name="connsiteY46" fmla="*/ 624090 h 794035"/>
                  <a:gd name="connsiteX47" fmla="*/ 5115 w 750027"/>
                  <a:gd name="connsiteY47" fmla="*/ 621404 h 794035"/>
                  <a:gd name="connsiteX48" fmla="*/ 24584 w 750027"/>
                  <a:gd name="connsiteY48" fmla="*/ 791254 h 794035"/>
                  <a:gd name="connsiteX49" fmla="*/ 22108 w 750027"/>
                  <a:gd name="connsiteY49" fmla="*/ 789063 h 794035"/>
                  <a:gd name="connsiteX50" fmla="*/ 87192 w 750027"/>
                  <a:gd name="connsiteY50" fmla="*/ 788330 h 794035"/>
                  <a:gd name="connsiteX51" fmla="*/ 303133 w 750027"/>
                  <a:gd name="connsiteY51" fmla="*/ 783206 h 794035"/>
                  <a:gd name="connsiteX52" fmla="*/ 506930 w 750027"/>
                  <a:gd name="connsiteY52" fmla="*/ 770547 h 794035"/>
                  <a:gd name="connsiteX53" fmla="*/ 554174 w 750027"/>
                  <a:gd name="connsiteY53" fmla="*/ 761346 h 794035"/>
                  <a:gd name="connsiteX54" fmla="*/ 570852 w 750027"/>
                  <a:gd name="connsiteY54" fmla="*/ 746182 h 794035"/>
                  <a:gd name="connsiteX55" fmla="*/ 582778 w 750027"/>
                  <a:gd name="connsiteY55" fmla="*/ 725970 h 794035"/>
                  <a:gd name="connsiteX56" fmla="*/ 615925 w 750027"/>
                  <a:gd name="connsiteY56" fmla="*/ 639731 h 794035"/>
                  <a:gd name="connsiteX57" fmla="*/ 667712 w 750027"/>
                  <a:gd name="connsiteY57" fmla="*/ 475872 h 794035"/>
                  <a:gd name="connsiteX58" fmla="*/ 667665 w 750027"/>
                  <a:gd name="connsiteY58" fmla="*/ 476024 h 794035"/>
                  <a:gd name="connsiteX59" fmla="*/ 728682 w 750027"/>
                  <a:gd name="connsiteY59" fmla="*/ 266646 h 794035"/>
                  <a:gd name="connsiteX60" fmla="*/ 747036 w 750027"/>
                  <a:gd name="connsiteY60" fmla="*/ 178787 h 794035"/>
                  <a:gd name="connsiteX61" fmla="*/ 740864 w 750027"/>
                  <a:gd name="connsiteY61" fmla="*/ 103559 h 794035"/>
                  <a:gd name="connsiteX62" fmla="*/ 715185 w 750027"/>
                  <a:gd name="connsiteY62" fmla="*/ 49057 h 794035"/>
                  <a:gd name="connsiteX63" fmla="*/ 682667 w 750027"/>
                  <a:gd name="connsiteY63" fmla="*/ 18777 h 794035"/>
                  <a:gd name="connsiteX64" fmla="*/ 657883 w 750027"/>
                  <a:gd name="connsiteY64" fmla="*/ 6680 h 794035"/>
                  <a:gd name="connsiteX65" fmla="*/ 651129 w 750027"/>
                  <a:gd name="connsiteY65" fmla="*/ 4575 h 794035"/>
                  <a:gd name="connsiteX66" fmla="*/ 648853 w 750027"/>
                  <a:gd name="connsiteY66" fmla="*/ 3870 h 794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</a:cxnLst>
                <a:rect l="l" t="t" r="r" b="b"/>
                <a:pathLst>
                  <a:path w="750027" h="794035">
                    <a:moveTo>
                      <a:pt x="648853" y="3870"/>
                    </a:moveTo>
                    <a:cubicBezTo>
                      <a:pt x="648853" y="3870"/>
                      <a:pt x="652082" y="4203"/>
                      <a:pt x="658092" y="6080"/>
                    </a:cubicBezTo>
                    <a:cubicBezTo>
                      <a:pt x="664045" y="8032"/>
                      <a:pt x="672818" y="11433"/>
                      <a:pt x="683314" y="17748"/>
                    </a:cubicBezTo>
                    <a:cubicBezTo>
                      <a:pt x="693706" y="24158"/>
                      <a:pt x="705641" y="33855"/>
                      <a:pt x="716575" y="47971"/>
                    </a:cubicBezTo>
                    <a:cubicBezTo>
                      <a:pt x="727453" y="62049"/>
                      <a:pt x="737216" y="80594"/>
                      <a:pt x="743065" y="102959"/>
                    </a:cubicBezTo>
                    <a:cubicBezTo>
                      <a:pt x="748722" y="125361"/>
                      <a:pt x="750761" y="151022"/>
                      <a:pt x="749798" y="178911"/>
                    </a:cubicBezTo>
                    <a:cubicBezTo>
                      <a:pt x="747313" y="206895"/>
                      <a:pt x="739797" y="236166"/>
                      <a:pt x="731787" y="267436"/>
                    </a:cubicBezTo>
                    <a:cubicBezTo>
                      <a:pt x="715642" y="329958"/>
                      <a:pt x="693277" y="399786"/>
                      <a:pt x="671522" y="476977"/>
                    </a:cubicBezTo>
                    <a:lnTo>
                      <a:pt x="671493" y="477091"/>
                    </a:lnTo>
                    <a:lnTo>
                      <a:pt x="671475" y="477139"/>
                    </a:lnTo>
                    <a:cubicBezTo>
                      <a:pt x="654092" y="528145"/>
                      <a:pt x="638642" y="583495"/>
                      <a:pt x="620096" y="641074"/>
                    </a:cubicBezTo>
                    <a:cubicBezTo>
                      <a:pt x="610648" y="669791"/>
                      <a:pt x="600875" y="699309"/>
                      <a:pt x="586854" y="727999"/>
                    </a:cubicBezTo>
                    <a:cubicBezTo>
                      <a:pt x="583282" y="735133"/>
                      <a:pt x="579330" y="742172"/>
                      <a:pt x="574596" y="748849"/>
                    </a:cubicBezTo>
                    <a:cubicBezTo>
                      <a:pt x="569786" y="755288"/>
                      <a:pt x="564318" y="762260"/>
                      <a:pt x="556041" y="765584"/>
                    </a:cubicBezTo>
                    <a:cubicBezTo>
                      <a:pt x="540135" y="771423"/>
                      <a:pt x="523904" y="773004"/>
                      <a:pt x="507502" y="775205"/>
                    </a:cubicBezTo>
                    <a:cubicBezTo>
                      <a:pt x="441865" y="782596"/>
                      <a:pt x="373542" y="785358"/>
                      <a:pt x="303314" y="788092"/>
                    </a:cubicBezTo>
                    <a:cubicBezTo>
                      <a:pt x="233077" y="790616"/>
                      <a:pt x="160887" y="792226"/>
                      <a:pt x="87268" y="793283"/>
                    </a:cubicBezTo>
                    <a:cubicBezTo>
                      <a:pt x="65427" y="793531"/>
                      <a:pt x="43710" y="793769"/>
                      <a:pt x="22146" y="794007"/>
                    </a:cubicBezTo>
                    <a:lnTo>
                      <a:pt x="19917" y="794036"/>
                    </a:lnTo>
                    <a:lnTo>
                      <a:pt x="19660" y="791816"/>
                    </a:lnTo>
                    <a:cubicBezTo>
                      <a:pt x="13068" y="734066"/>
                      <a:pt x="6591" y="677354"/>
                      <a:pt x="267" y="621957"/>
                    </a:cubicBezTo>
                    <a:lnTo>
                      <a:pt x="0" y="619614"/>
                    </a:lnTo>
                    <a:lnTo>
                      <a:pt x="2334" y="619261"/>
                    </a:lnTo>
                    <a:cubicBezTo>
                      <a:pt x="145999" y="597801"/>
                      <a:pt x="281178" y="577599"/>
                      <a:pt x="403717" y="559292"/>
                    </a:cubicBezTo>
                    <a:lnTo>
                      <a:pt x="401907" y="561073"/>
                    </a:lnTo>
                    <a:cubicBezTo>
                      <a:pt x="410280" y="505485"/>
                      <a:pt x="419005" y="452612"/>
                      <a:pt x="425939" y="402549"/>
                    </a:cubicBezTo>
                    <a:cubicBezTo>
                      <a:pt x="432045" y="352371"/>
                      <a:pt x="437788" y="305212"/>
                      <a:pt x="443113" y="261455"/>
                    </a:cubicBezTo>
                    <a:lnTo>
                      <a:pt x="443122" y="261340"/>
                    </a:lnTo>
                    <a:lnTo>
                      <a:pt x="443151" y="261235"/>
                    </a:lnTo>
                    <a:cubicBezTo>
                      <a:pt x="450180" y="233756"/>
                      <a:pt x="456867" y="207610"/>
                      <a:pt x="463192" y="182892"/>
                    </a:cubicBezTo>
                    <a:cubicBezTo>
                      <a:pt x="469192" y="158042"/>
                      <a:pt x="477431" y="135172"/>
                      <a:pt x="487252" y="114903"/>
                    </a:cubicBezTo>
                    <a:cubicBezTo>
                      <a:pt x="506978" y="74546"/>
                      <a:pt x="530466" y="42342"/>
                      <a:pt x="556470" y="23872"/>
                    </a:cubicBezTo>
                    <a:cubicBezTo>
                      <a:pt x="582216" y="5023"/>
                      <a:pt x="607562" y="-140"/>
                      <a:pt x="623992" y="3"/>
                    </a:cubicBezTo>
                    <a:cubicBezTo>
                      <a:pt x="632298" y="193"/>
                      <a:pt x="638575" y="1165"/>
                      <a:pt x="642681" y="2155"/>
                    </a:cubicBezTo>
                    <a:cubicBezTo>
                      <a:pt x="646786" y="3213"/>
                      <a:pt x="648853" y="3870"/>
                      <a:pt x="648853" y="3870"/>
                    </a:cubicBezTo>
                    <a:cubicBezTo>
                      <a:pt x="648853" y="3870"/>
                      <a:pt x="646709" y="3537"/>
                      <a:pt x="642585" y="2660"/>
                    </a:cubicBezTo>
                    <a:cubicBezTo>
                      <a:pt x="638461" y="1822"/>
                      <a:pt x="632213" y="1032"/>
                      <a:pt x="624002" y="994"/>
                    </a:cubicBezTo>
                    <a:cubicBezTo>
                      <a:pt x="607733" y="1174"/>
                      <a:pt x="582844" y="6566"/>
                      <a:pt x="557584" y="25406"/>
                    </a:cubicBezTo>
                    <a:cubicBezTo>
                      <a:pt x="532114" y="43837"/>
                      <a:pt x="509064" y="75888"/>
                      <a:pt x="489699" y="116094"/>
                    </a:cubicBezTo>
                    <a:cubicBezTo>
                      <a:pt x="480070" y="136287"/>
                      <a:pt x="472040" y="158899"/>
                      <a:pt x="466182" y="183673"/>
                    </a:cubicBezTo>
                    <a:cubicBezTo>
                      <a:pt x="459962" y="208419"/>
                      <a:pt x="453390" y="234594"/>
                      <a:pt x="446475" y="262102"/>
                    </a:cubicBezTo>
                    <a:lnTo>
                      <a:pt x="446513" y="261883"/>
                    </a:lnTo>
                    <a:cubicBezTo>
                      <a:pt x="441331" y="305670"/>
                      <a:pt x="435750" y="352856"/>
                      <a:pt x="429816" y="403063"/>
                    </a:cubicBezTo>
                    <a:cubicBezTo>
                      <a:pt x="423034" y="453174"/>
                      <a:pt x="414433" y="506123"/>
                      <a:pt x="406165" y="561797"/>
                    </a:cubicBezTo>
                    <a:lnTo>
                      <a:pt x="405936" y="563340"/>
                    </a:lnTo>
                    <a:lnTo>
                      <a:pt x="404356" y="563578"/>
                    </a:lnTo>
                    <a:cubicBezTo>
                      <a:pt x="281845" y="582047"/>
                      <a:pt x="146695" y="602431"/>
                      <a:pt x="3058" y="624090"/>
                    </a:cubicBezTo>
                    <a:lnTo>
                      <a:pt x="5115" y="621404"/>
                    </a:lnTo>
                    <a:cubicBezTo>
                      <a:pt x="11468" y="676792"/>
                      <a:pt x="17964" y="733514"/>
                      <a:pt x="24584" y="791254"/>
                    </a:cubicBezTo>
                    <a:lnTo>
                      <a:pt x="22108" y="789063"/>
                    </a:lnTo>
                    <a:cubicBezTo>
                      <a:pt x="43663" y="788825"/>
                      <a:pt x="65361" y="788578"/>
                      <a:pt x="87192" y="788330"/>
                    </a:cubicBezTo>
                    <a:cubicBezTo>
                      <a:pt x="160782" y="787273"/>
                      <a:pt x="232953" y="785682"/>
                      <a:pt x="303133" y="783206"/>
                    </a:cubicBezTo>
                    <a:cubicBezTo>
                      <a:pt x="373285" y="780519"/>
                      <a:pt x="441627" y="777814"/>
                      <a:pt x="506930" y="770547"/>
                    </a:cubicBezTo>
                    <a:cubicBezTo>
                      <a:pt x="523075" y="768461"/>
                      <a:pt x="539687" y="766661"/>
                      <a:pt x="554174" y="761346"/>
                    </a:cubicBezTo>
                    <a:cubicBezTo>
                      <a:pt x="561137" y="758660"/>
                      <a:pt x="566252" y="752344"/>
                      <a:pt x="570852" y="746182"/>
                    </a:cubicBezTo>
                    <a:cubicBezTo>
                      <a:pt x="575377" y="739819"/>
                      <a:pt x="579254" y="732961"/>
                      <a:pt x="582778" y="725970"/>
                    </a:cubicBezTo>
                    <a:cubicBezTo>
                      <a:pt x="596618" y="697785"/>
                      <a:pt x="606447" y="668334"/>
                      <a:pt x="615925" y="639731"/>
                    </a:cubicBezTo>
                    <a:cubicBezTo>
                      <a:pt x="634546" y="582314"/>
                      <a:pt x="650138" y="526964"/>
                      <a:pt x="667712" y="475872"/>
                    </a:cubicBezTo>
                    <a:lnTo>
                      <a:pt x="667665" y="476024"/>
                    </a:lnTo>
                    <a:cubicBezTo>
                      <a:pt x="689724" y="398567"/>
                      <a:pt x="712270" y="329054"/>
                      <a:pt x="728682" y="266646"/>
                    </a:cubicBezTo>
                    <a:cubicBezTo>
                      <a:pt x="736816" y="235509"/>
                      <a:pt x="744455" y="206200"/>
                      <a:pt x="747036" y="178787"/>
                    </a:cubicBezTo>
                    <a:cubicBezTo>
                      <a:pt x="748141" y="151146"/>
                      <a:pt x="746284" y="125733"/>
                      <a:pt x="740864" y="103559"/>
                    </a:cubicBezTo>
                    <a:cubicBezTo>
                      <a:pt x="735254" y="81423"/>
                      <a:pt x="725786" y="63068"/>
                      <a:pt x="715185" y="49057"/>
                    </a:cubicBezTo>
                    <a:cubicBezTo>
                      <a:pt x="704545" y="35017"/>
                      <a:pt x="692868" y="25282"/>
                      <a:pt x="682667" y="18777"/>
                    </a:cubicBezTo>
                    <a:cubicBezTo>
                      <a:pt x="672370" y="12357"/>
                      <a:pt x="663740" y="8804"/>
                      <a:pt x="657883" y="6680"/>
                    </a:cubicBezTo>
                    <a:cubicBezTo>
                      <a:pt x="654920" y="5689"/>
                      <a:pt x="652672" y="4956"/>
                      <a:pt x="651129" y="4575"/>
                    </a:cubicBezTo>
                    <a:cubicBezTo>
                      <a:pt x="649634" y="4089"/>
                      <a:pt x="648834" y="3937"/>
                      <a:pt x="648853" y="3870"/>
                    </a:cubicBezTo>
                    <a:close/>
                  </a:path>
                </a:pathLst>
              </a:custGeom>
              <a:solidFill>
                <a:srgbClr val="263238"/>
              </a:solidFill>
              <a:ln w="9525" cap="flat">
                <a:solidFill>
                  <a:schemeClr val="accent3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GB"/>
              </a:p>
            </p:txBody>
          </p:sp>
        </p:grpSp>
      </p:grpSp>
      <p:sp>
        <p:nvSpPr>
          <p:cNvPr id="437" name="Cloud 436">
            <a:extLst>
              <a:ext uri="{FF2B5EF4-FFF2-40B4-BE49-F238E27FC236}">
                <a16:creationId xmlns:a16="http://schemas.microsoft.com/office/drawing/2014/main" id="{19B3443C-81EB-36A1-9A4F-D023775EA087}"/>
              </a:ext>
            </a:extLst>
          </p:cNvPr>
          <p:cNvSpPr/>
          <p:nvPr/>
        </p:nvSpPr>
        <p:spPr>
          <a:xfrm>
            <a:off x="7548041" y="1903088"/>
            <a:ext cx="2039335" cy="1054880"/>
          </a:xfrm>
          <a:prstGeom prst="cloud">
            <a:avLst/>
          </a:prstGeom>
          <a:solidFill>
            <a:schemeClr val="accent5">
              <a:alpha val="21000"/>
            </a:schemeClr>
          </a:solidFill>
          <a:ln>
            <a:solidFill>
              <a:schemeClr val="accent3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Melanoma </a:t>
            </a:r>
          </a:p>
        </p:txBody>
      </p:sp>
    </p:spTree>
    <p:extLst>
      <p:ext uri="{BB962C8B-B14F-4D97-AF65-F5344CB8AC3E}">
        <p14:creationId xmlns:p14="http://schemas.microsoft.com/office/powerpoint/2010/main" val="3999638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9CC25D-26F1-4CE3-A0BD-A2014771D9F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7525" y="687388"/>
            <a:ext cx="6845300" cy="249237"/>
          </a:xfrm>
        </p:spPr>
        <p:txBody>
          <a:bodyPr/>
          <a:lstStyle/>
          <a:p>
            <a:r>
              <a:rPr lang="de-DE" dirty="0"/>
              <a:t> Motivation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6618404-8D9A-9BEA-F8F3-F6AEB2BB0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418" y="1722983"/>
            <a:ext cx="4515343" cy="42752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128281-DE54-2DFF-0C68-D6676BBB4F86}"/>
              </a:ext>
            </a:extLst>
          </p:cNvPr>
          <p:cNvSpPr txBox="1"/>
          <p:nvPr/>
        </p:nvSpPr>
        <p:spPr>
          <a:xfrm>
            <a:off x="1071418" y="6037911"/>
            <a:ext cx="4985339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 of Melanoma in total skin cancer cases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52612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  <a:p>
            <a:pPr lvl="1"/>
            <a:endParaRPr lang="en-GB" sz="18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9CC25D-26F1-4CE3-A0BD-A2014771D9F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7525" y="687388"/>
            <a:ext cx="6845300" cy="249237"/>
          </a:xfrm>
        </p:spPr>
        <p:txBody>
          <a:bodyPr/>
          <a:lstStyle/>
          <a:p>
            <a:r>
              <a:rPr lang="de-DE" dirty="0"/>
              <a:t> Motivation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26618404-8D9A-9BEA-F8F3-F6AEB2BB08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1418" y="1722983"/>
            <a:ext cx="4515343" cy="427528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E128281-DE54-2DFF-0C68-D6676BBB4F86}"/>
              </a:ext>
            </a:extLst>
          </p:cNvPr>
          <p:cNvSpPr txBox="1"/>
          <p:nvPr/>
        </p:nvSpPr>
        <p:spPr>
          <a:xfrm>
            <a:off x="1071418" y="6037911"/>
            <a:ext cx="4985339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Share of Melanoma in total skin cancer cases (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Source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)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6FF8FDD-BEB1-264D-2C34-354858A024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39861" y="1891107"/>
            <a:ext cx="5342237" cy="38337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C7DC72-5B45-4F4B-A2C5-29044D95A7BA}"/>
              </a:ext>
            </a:extLst>
          </p:cNvPr>
          <p:cNvSpPr txBox="1"/>
          <p:nvPr/>
        </p:nvSpPr>
        <p:spPr>
          <a:xfrm>
            <a:off x="6704308" y="6033819"/>
            <a:ext cx="4416274" cy="24981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GB" sz="1600" dirty="0">
                <a:solidFill>
                  <a:prstClr val="black"/>
                </a:solidFill>
                <a:latin typeface="Arial"/>
              </a:rPr>
              <a:t>Melanoma number of cases and deaths (</a:t>
            </a:r>
            <a:r>
              <a:rPr lang="en-GB" sz="1600" dirty="0">
                <a:solidFill>
                  <a:prstClr val="black"/>
                </a:solidFill>
                <a:latin typeface="Arial"/>
                <a:hlinkClick r:id="rId4"/>
              </a:rPr>
              <a:t>source</a:t>
            </a:r>
            <a:r>
              <a:rPr lang="en-GB" sz="1600" dirty="0">
                <a:solidFill>
                  <a:prstClr val="black"/>
                </a:solidFill>
                <a:latin typeface="Arial"/>
              </a:rPr>
              <a:t>)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8510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01185"/>
            <a:ext cx="6844385" cy="332399"/>
          </a:xfrm>
        </p:spPr>
        <p:txBody>
          <a:bodyPr/>
          <a:lstStyle/>
          <a:p>
            <a:r>
              <a:rPr lang="de-DE" dirty="0"/>
              <a:t>Introduction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BB9CC25D-26F1-4CE3-A0BD-A2014771D9F2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17525" y="687388"/>
            <a:ext cx="6845300" cy="249237"/>
          </a:xfrm>
        </p:spPr>
        <p:txBody>
          <a:bodyPr/>
          <a:lstStyle/>
          <a:p>
            <a:r>
              <a:rPr lang="de-DE" dirty="0"/>
              <a:t> Goal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4A8F17-013E-5FE6-36AB-E0ABE0844996}"/>
              </a:ext>
            </a:extLst>
          </p:cNvPr>
          <p:cNvGrpSpPr/>
          <p:nvPr/>
        </p:nvGrpSpPr>
        <p:grpSpPr>
          <a:xfrm>
            <a:off x="2461767" y="1776182"/>
            <a:ext cx="7268466" cy="3845586"/>
            <a:chOff x="2483428" y="1810558"/>
            <a:chExt cx="7268466" cy="38455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94B15E-F96C-3E46-2639-88B187F57F51}"/>
                </a:ext>
              </a:extLst>
            </p:cNvPr>
            <p:cNvSpPr/>
            <p:nvPr/>
          </p:nvSpPr>
          <p:spPr>
            <a:xfrm>
              <a:off x="2483428" y="1810558"/>
              <a:ext cx="1672856" cy="1356750"/>
            </a:xfrm>
            <a:prstGeom prst="roundRect">
              <a:avLst/>
            </a:prstGeom>
            <a:solidFill>
              <a:schemeClr val="accent6">
                <a:alpha val="35000"/>
              </a:schemeClr>
            </a:solidFill>
            <a:ln>
              <a:solidFill>
                <a:schemeClr val="tx1">
                  <a:alpha val="86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B34E879-C8F9-F799-A3B2-BB0A2E9EB001}"/>
                </a:ext>
              </a:extLst>
            </p:cNvPr>
            <p:cNvSpPr/>
            <p:nvPr/>
          </p:nvSpPr>
          <p:spPr>
            <a:xfrm>
              <a:off x="5314574" y="3170252"/>
              <a:ext cx="1779181" cy="1208929"/>
            </a:xfrm>
            <a:prstGeom prst="roundRect">
              <a:avLst/>
            </a:prstGeom>
            <a:solidFill>
              <a:schemeClr val="accent4">
                <a:alpha val="73000"/>
              </a:schemeClr>
            </a:soli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sz="2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Model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53E2A6E0-B85B-F146-FDBF-DE59EC329761}"/>
                </a:ext>
              </a:extLst>
            </p:cNvPr>
            <p:cNvSpPr/>
            <p:nvPr/>
          </p:nvSpPr>
          <p:spPr>
            <a:xfrm>
              <a:off x="2501869" y="4299394"/>
              <a:ext cx="1672856" cy="1356750"/>
            </a:xfrm>
            <a:prstGeom prst="roundRect">
              <a:avLst/>
            </a:prstGeom>
            <a:solidFill>
              <a:schemeClr val="accent6">
                <a:alpha val="3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67AE761-3E57-981A-C794-2D70D31E3131}"/>
                </a:ext>
              </a:extLst>
            </p:cNvPr>
            <p:cNvCxnSpPr>
              <a:cxnSpLocks/>
              <a:stCxn id="2" idx="3"/>
            </p:cNvCxnSpPr>
            <p:nvPr/>
          </p:nvCxnSpPr>
          <p:spPr>
            <a:xfrm>
              <a:off x="4156284" y="2488933"/>
              <a:ext cx="1236983" cy="7322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1CF57933-552B-4160-9991-5615108CDB11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 flipV="1">
              <a:off x="4174725" y="4299394"/>
              <a:ext cx="1190846" cy="67837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D8BD872-CE6D-60E9-77E0-9634D5A3C5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3755" y="3774715"/>
              <a:ext cx="1105786" cy="1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0D80BE5-DC4E-3D95-B31B-114F19396F1A}"/>
                </a:ext>
              </a:extLst>
            </p:cNvPr>
            <p:cNvSpPr/>
            <p:nvPr/>
          </p:nvSpPr>
          <p:spPr>
            <a:xfrm>
              <a:off x="8199541" y="3292370"/>
              <a:ext cx="1552353" cy="964689"/>
            </a:xfrm>
            <a:prstGeom prst="roundRect">
              <a:avLst/>
            </a:prstGeom>
            <a:solidFill>
              <a:schemeClr val="accent5"/>
            </a:solidFill>
            <a:ln w="12700">
              <a:solidFill>
                <a:schemeClr val="tx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80000" tIns="180000" rIns="180000" bIns="180000" rtlCol="0" anchor="ctr"/>
            <a:lstStyle/>
            <a:p>
              <a:pPr marL="0" marR="0" indent="0" algn="ctr" defTabSz="914400" rtl="0" eaLnBrk="1" fontAlgn="auto" latinLnBrk="0" hangingPunct="1"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GB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Relapse</a:t>
              </a:r>
            </a:p>
            <a:p>
              <a:pPr marL="0" marR="0" indent="0" algn="ctr" defTabSz="914400" rtl="0" eaLnBrk="1" fontAlgn="auto" latinLnBrk="0" hangingPunct="1"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GB" dirty="0">
                  <a:solidFill>
                    <a:schemeClr val="tx1"/>
                  </a:solidFill>
                  <a:latin typeface="Arial"/>
                </a:rPr>
                <a:t>Yes/No</a:t>
              </a:r>
              <a:endParaRPr kumimoji="0" lang="en-GB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CA84E35-2966-832E-18B2-FAD6ED8945DC}"/>
                </a:ext>
              </a:extLst>
            </p:cNvPr>
            <p:cNvSpPr txBox="1"/>
            <p:nvPr/>
          </p:nvSpPr>
          <p:spPr>
            <a:xfrm>
              <a:off x="8970423" y="2935683"/>
              <a:ext cx="781471" cy="2498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GB" sz="1600" dirty="0">
                  <a:solidFill>
                    <a:prstClr val="black"/>
                  </a:solidFill>
                  <a:latin typeface="Arial"/>
                </a:rPr>
                <a:t>5 Years</a:t>
              </a:r>
              <a:endPara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2DE39699-9400-FA3B-EA39-652B4EBB9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349642" y="2688562"/>
              <a:ext cx="585782" cy="538158"/>
            </a:xfrm>
            <a:prstGeom prst="rect">
              <a:avLst/>
            </a:prstGeom>
          </p:spPr>
        </p:pic>
        <p:pic>
          <p:nvPicPr>
            <p:cNvPr id="30" name="Picture 6" descr="Example of a WSI with slide holder marks">
              <a:extLst>
                <a:ext uri="{FF2B5EF4-FFF2-40B4-BE49-F238E27FC236}">
                  <a16:creationId xmlns:a16="http://schemas.microsoft.com/office/drawing/2014/main" id="{A5D25418-62D0-43DD-6B5B-B8E1763A65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736" y="1972452"/>
              <a:ext cx="1308239" cy="10425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DC0DD96-9C2C-CF38-1F35-AAA925071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715390" y="4373304"/>
              <a:ext cx="1208929" cy="12089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17996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el 20">
            <a:extLst>
              <a:ext uri="{FF2B5EF4-FFF2-40B4-BE49-F238E27FC236}">
                <a16:creationId xmlns:a16="http://schemas.microsoft.com/office/drawing/2014/main" id="{3018BD05-96D8-43F2-A6AA-CC40E7C32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8" y="3152001"/>
            <a:ext cx="11157743" cy="553998"/>
          </a:xfrm>
        </p:spPr>
        <p:txBody>
          <a:bodyPr/>
          <a:lstStyle/>
          <a:p>
            <a:pPr algn="ctr"/>
            <a:r>
              <a:rPr lang="de-DE" dirty="0"/>
              <a:t>02 Data Description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E7214E1-5D14-4D0B-BADD-2E239FECE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22E95-EE2D-4F19-BA8F-A725A705DEB9}" type="datetime4">
              <a:rPr lang="de-DE" smtClean="0"/>
              <a:t>28. Juli 2023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A6AD034-0F65-47AF-9CAA-C4B0CEB30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0F7E098-F740-40F7-A085-7034627D9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49F9DF-37BD-4CD6-BF49-65BA579E1D7A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61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F7EB3AC-6569-4142-84A6-00A3DA6684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17351" y="6634666"/>
            <a:ext cx="849593" cy="123111"/>
          </a:xfrm>
        </p:spPr>
        <p:txBody>
          <a:bodyPr/>
          <a:lstStyle/>
          <a:p>
            <a:fld id="{499CC872-C2E8-4C73-9CC7-648F3E3EC96E}" type="datetime4">
              <a:rPr lang="de-DE" smtClean="0"/>
              <a:pPr/>
              <a:t>28. Juli 2023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952479-7EB1-4953-9314-0FDC5957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8319" y="6634666"/>
            <a:ext cx="5469732" cy="123111"/>
          </a:xfrm>
        </p:spPr>
        <p:txBody>
          <a:bodyPr/>
          <a:lstStyle/>
          <a:p>
            <a:r>
              <a:rPr lang="de-DE"/>
              <a:t>Technische Fakultät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267688-A6BF-4668-9F1C-C7B77AC8CC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099" y="6634666"/>
            <a:ext cx="193964" cy="123111"/>
          </a:xfrm>
        </p:spPr>
        <p:txBody>
          <a:bodyPr/>
          <a:lstStyle/>
          <a:p>
            <a:fld id="{D949F9DF-37BD-4CD6-BF49-65BA579E1D7A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1B28E489-36E7-42B6-94D2-8D55BD2E19A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8317" y="1631156"/>
            <a:ext cx="11157745" cy="4569619"/>
          </a:xfrm>
        </p:spPr>
        <p:txBody>
          <a:bodyPr>
            <a:normAutofit/>
          </a:bodyPr>
          <a:lstStyle/>
          <a:p>
            <a:pPr marL="0" lvl="1" indent="0">
              <a:buNone/>
            </a:pPr>
            <a:r>
              <a:rPr lang="en-GB" sz="1600" dirty="0"/>
              <a:t>Whole slide images are digital formats of the microscopic glass slides</a:t>
            </a:r>
          </a:p>
          <a:p>
            <a:pPr marL="0" lvl="1" indent="0">
              <a:buNone/>
            </a:pPr>
            <a:endParaRPr lang="en-GB" sz="1600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A55AB91D-DE2D-4AFF-9067-9AF58F56A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317" y="290926"/>
            <a:ext cx="6844385" cy="332399"/>
          </a:xfrm>
        </p:spPr>
        <p:txBody>
          <a:bodyPr/>
          <a:lstStyle/>
          <a:p>
            <a:r>
              <a:rPr lang="de-DE" dirty="0"/>
              <a:t>Data 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32DF1E-500C-0E58-48D0-F6DF9B4FDD3A}"/>
              </a:ext>
            </a:extLst>
          </p:cNvPr>
          <p:cNvSpPr txBox="1"/>
          <p:nvPr/>
        </p:nvSpPr>
        <p:spPr>
          <a:xfrm>
            <a:off x="518317" y="669198"/>
            <a:ext cx="6305106" cy="3421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de-DE" sz="1600" b="0" i="0" u="none" strike="noStrike" kern="1200" cap="none" spc="0" normalizeH="0" baseline="0" noProof="0" dirty="0">
                <a:ln>
                  <a:noFill/>
                </a:ln>
                <a:solidFill>
                  <a:srgbClr val="2F586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Whole Slide Images (WSIs)</a:t>
            </a:r>
          </a:p>
        </p:txBody>
      </p:sp>
      <p:pic>
        <p:nvPicPr>
          <p:cNvPr id="2" name="Picture 4" descr="alt-text">
            <a:extLst>
              <a:ext uri="{FF2B5EF4-FFF2-40B4-BE49-F238E27FC236}">
                <a16:creationId xmlns:a16="http://schemas.microsoft.com/office/drawing/2014/main" id="{E58D1534-4A89-8249-DEF4-DED638E5F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1719" y="3429000"/>
            <a:ext cx="5958301" cy="239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371756"/>
      </p:ext>
    </p:extLst>
  </p:cSld>
  <p:clrMapOvr>
    <a:masterClrMapping/>
  </p:clrMapOvr>
</p:sld>
</file>

<file path=ppt/theme/theme1.xml><?xml version="1.0" encoding="utf-8"?>
<a:theme xmlns:a="http://schemas.openxmlformats.org/drawing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/>
        </a:solidFill>
        <a:ln>
          <a:noFill/>
        </a:ln>
      </a:spPr>
      <a:bodyPr lIns="180000" tIns="180000" rIns="180000" bIns="180000" rtlCol="0" anchor="ctr"/>
      <a:lstStyle>
        <a:defPPr marL="0" marR="0" indent="0" algn="ctr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0" marR="0" indent="0" algn="l" defTabSz="914400" rtl="0" eaLnBrk="1" fontAlgn="auto" latinLnBrk="0" hangingPunct="1">
          <a:lnSpc>
            <a:spcPct val="110000"/>
          </a:lnSpc>
          <a:spcBef>
            <a:spcPts val="0"/>
          </a:spcBef>
          <a:spcAft>
            <a:spcPts val="1200"/>
          </a:spcAft>
          <a:buClrTx/>
          <a:buSzTx/>
          <a:buFont typeface="Arial" panose="020B0604020202020204" pitchFamily="34" charset="0"/>
          <a:buNone/>
          <a:tabLst/>
          <a:defRPr kumimoji="0" sz="1600" b="0" i="0" u="none" strike="noStrike" kern="120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/>
            <a:ea typeface="+mn-ea"/>
            <a:cs typeface="+mn-cs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B7C64748B88E4F4A81E78C320064AA18" ma:contentTypeVersion="13" ma:contentTypeDescription="Ein neues Dokument erstellen." ma:contentTypeScope="" ma:versionID="7d7fe78eff81fbacf66dc0ff6aeec5a3">
  <xsd:schema xmlns:xsd="http://www.w3.org/2001/XMLSchema" xmlns:xs="http://www.w3.org/2001/XMLSchema" xmlns:p="http://schemas.microsoft.com/office/2006/metadata/properties" xmlns:ns2="e1a9e197-d112-4abb-aa0c-4ed035d690a3" xmlns:ns3="5d4c14f1-5e26-4315-944b-e10ebb29e5be" targetNamespace="http://schemas.microsoft.com/office/2006/metadata/properties" ma:root="true" ma:fieldsID="798e591f6d3205a21a5c8f3fdff7cfef" ns2:_="" ns3:_="">
    <xsd:import namespace="e1a9e197-d112-4abb-aa0c-4ed035d690a3"/>
    <xsd:import namespace="5d4c14f1-5e26-4315-944b-e10ebb29e5b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9e197-d112-4abb-aa0c-4ed035d690a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4c14f1-5e26-4315-944b-e10ebb29e5b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C1A7FE3-81F7-4596-A188-3EE8D4188E1F}">
  <ds:schemaRefs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5d4c14f1-5e26-4315-944b-e10ebb29e5be"/>
    <ds:schemaRef ds:uri="e1a9e197-d112-4abb-aa0c-4ed035d690a3"/>
  </ds:schemaRefs>
</ds:datastoreItem>
</file>

<file path=customXml/itemProps2.xml><?xml version="1.0" encoding="utf-8"?>
<ds:datastoreItem xmlns:ds="http://schemas.openxmlformats.org/officeDocument/2006/customXml" ds:itemID="{CDFBE955-EBBF-441B-94AE-DC551CE167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9e197-d112-4abb-aa0c-4ed035d690a3"/>
    <ds:schemaRef ds:uri="5d4c14f1-5e26-4315-944b-e10ebb29e5b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457329C-FB5F-4A4D-B331-82D30E9A7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1204</Words>
  <Application>Microsoft Office PowerPoint</Application>
  <PresentationFormat>Widescreen</PresentationFormat>
  <Paragraphs>429</Paragraphs>
  <Slides>38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Cambria Math</vt:lpstr>
      <vt:lpstr>Exo 2</vt:lpstr>
      <vt:lpstr>Symbol</vt:lpstr>
      <vt:lpstr>FAU - Technische Fakultät</vt:lpstr>
      <vt:lpstr>Welcome</vt:lpstr>
      <vt:lpstr>Agenda</vt:lpstr>
      <vt:lpstr>01 Introduction</vt:lpstr>
      <vt:lpstr>Introduction</vt:lpstr>
      <vt:lpstr>Introduction</vt:lpstr>
      <vt:lpstr>Introduction</vt:lpstr>
      <vt:lpstr>Introduction</vt:lpstr>
      <vt:lpstr>02 Data Description</vt:lpstr>
      <vt:lpstr>Data Description</vt:lpstr>
      <vt:lpstr>Data Description</vt:lpstr>
      <vt:lpstr>Data Description</vt:lpstr>
      <vt:lpstr>Data Description</vt:lpstr>
      <vt:lpstr>Data Description</vt:lpstr>
      <vt:lpstr>Data Description</vt:lpstr>
      <vt:lpstr>Data Description</vt:lpstr>
      <vt:lpstr>Data Description</vt:lpstr>
      <vt:lpstr>03 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Methodologies</vt:lpstr>
      <vt:lpstr>04 Evaluation</vt:lpstr>
      <vt:lpstr>Evaluation</vt:lpstr>
      <vt:lpstr>Evaluation</vt:lpstr>
      <vt:lpstr>Evaluation</vt:lpstr>
      <vt:lpstr>Evaluation</vt:lpstr>
      <vt:lpstr>Evaluation</vt:lpstr>
      <vt:lpstr>05 Conclusion &amp; Future Work</vt:lpstr>
      <vt:lpstr>Conclusion &amp; Future Work</vt:lpstr>
      <vt:lpstr>Conclusion &amp; Future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Mahadev Prasad Panda</cp:lastModifiedBy>
  <cp:revision>179</cp:revision>
  <cp:lastPrinted>2023-07-18T18:53:14Z</cp:lastPrinted>
  <dcterms:created xsi:type="dcterms:W3CDTF">2021-11-18T07:49:57Z</dcterms:created>
  <dcterms:modified xsi:type="dcterms:W3CDTF">2023-08-01T10:27:10Z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  <property fmtid="{D5CDD505-2E9C-101B-9397-08002B2CF9AE}" pid="3" name="MSIP_Label_ff6dbec8-95a8-4638-9f5f-bd076536645c_Enabled">
    <vt:lpwstr>true</vt:lpwstr>
  </property>
  <property fmtid="{D5CDD505-2E9C-101B-9397-08002B2CF9AE}" pid="4" name="MSIP_Label_ff6dbec8-95a8-4638-9f5f-bd076536645c_SetDate">
    <vt:lpwstr>2022-02-08T16:22:27Z</vt:lpwstr>
  </property>
  <property fmtid="{D5CDD505-2E9C-101B-9397-08002B2CF9AE}" pid="5" name="MSIP_Label_ff6dbec8-95a8-4638-9f5f-bd076536645c_Method">
    <vt:lpwstr>Standard</vt:lpwstr>
  </property>
  <property fmtid="{D5CDD505-2E9C-101B-9397-08002B2CF9AE}" pid="6" name="MSIP_Label_ff6dbec8-95a8-4638-9f5f-bd076536645c_Name">
    <vt:lpwstr>Restricted - Default</vt:lpwstr>
  </property>
  <property fmtid="{D5CDD505-2E9C-101B-9397-08002B2CF9AE}" pid="7" name="MSIP_Label_ff6dbec8-95a8-4638-9f5f-bd076536645c_SiteId">
    <vt:lpwstr>5dbf1add-202a-4b8d-815b-bf0fb024e033</vt:lpwstr>
  </property>
  <property fmtid="{D5CDD505-2E9C-101B-9397-08002B2CF9AE}" pid="8" name="MSIP_Label_ff6dbec8-95a8-4638-9f5f-bd076536645c_ActionId">
    <vt:lpwstr>f4a9fb3a-25bf-4d77-ae6e-0487a2630ae8</vt:lpwstr>
  </property>
  <property fmtid="{D5CDD505-2E9C-101B-9397-08002B2CF9AE}" pid="9" name="MSIP_Label_ff6dbec8-95a8-4638-9f5f-bd076536645c_ContentBits">
    <vt:lpwstr>0</vt:lpwstr>
  </property>
</Properties>
</file>